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4" r:id="rId5"/>
    <p:sldMasterId id="2147483703" r:id="rId6"/>
    <p:sldMasterId id="2147483716" r:id="rId7"/>
    <p:sldMasterId id="2147483728" r:id="rId8"/>
  </p:sldMasterIdLst>
  <p:notesMasterIdLst>
    <p:notesMasterId r:id="rId52"/>
  </p:notesMasterIdLst>
  <p:sldIdLst>
    <p:sldId id="256" r:id="rId9"/>
    <p:sldId id="257" r:id="rId10"/>
    <p:sldId id="843" r:id="rId11"/>
    <p:sldId id="258" r:id="rId12"/>
    <p:sldId id="926" r:id="rId13"/>
    <p:sldId id="333" r:id="rId14"/>
    <p:sldId id="943" r:id="rId15"/>
    <p:sldId id="964" r:id="rId16"/>
    <p:sldId id="948" r:id="rId17"/>
    <p:sldId id="946" r:id="rId18"/>
    <p:sldId id="348" r:id="rId19"/>
    <p:sldId id="2147480957" r:id="rId20"/>
    <p:sldId id="950" r:id="rId21"/>
    <p:sldId id="966" r:id="rId22"/>
    <p:sldId id="951" r:id="rId23"/>
    <p:sldId id="300" r:id="rId24"/>
    <p:sldId id="965" r:id="rId25"/>
    <p:sldId id="2147480959" r:id="rId26"/>
    <p:sldId id="299" r:id="rId27"/>
    <p:sldId id="298" r:id="rId28"/>
    <p:sldId id="969" r:id="rId29"/>
    <p:sldId id="967" r:id="rId30"/>
    <p:sldId id="2147480953" r:id="rId31"/>
    <p:sldId id="968" r:id="rId32"/>
    <p:sldId id="974" r:id="rId33"/>
    <p:sldId id="970" r:id="rId34"/>
    <p:sldId id="971" r:id="rId35"/>
    <p:sldId id="972" r:id="rId36"/>
    <p:sldId id="975" r:id="rId37"/>
    <p:sldId id="302" r:id="rId38"/>
    <p:sldId id="2147480958" r:id="rId39"/>
    <p:sldId id="973" r:id="rId40"/>
    <p:sldId id="2147480954" r:id="rId41"/>
    <p:sldId id="2147480955" r:id="rId42"/>
    <p:sldId id="2147480960" r:id="rId43"/>
    <p:sldId id="2147480956" r:id="rId44"/>
    <p:sldId id="2147480961" r:id="rId45"/>
    <p:sldId id="2147480962" r:id="rId46"/>
    <p:sldId id="2147480963" r:id="rId47"/>
    <p:sldId id="2147480964" r:id="rId48"/>
    <p:sldId id="260" r:id="rId49"/>
    <p:sldId id="261" r:id="rId50"/>
    <p:sldId id="264" r:id="rId5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5pPr>
    <a:lvl6pPr marL="2286000" algn="l" defTabSz="914400" rtl="0" eaLnBrk="1" latinLnBrk="0" hangingPunct="1">
      <a:defRPr kern="1200">
        <a:solidFill>
          <a:schemeClr val="tx1"/>
        </a:solidFill>
        <a:latin typeface="Aptos" panose="020B0004020202020204" pitchFamily="34" charset="0"/>
        <a:ea typeface="+mn-ea"/>
        <a:cs typeface="+mn-cs"/>
      </a:defRPr>
    </a:lvl6pPr>
    <a:lvl7pPr marL="2743200" algn="l" defTabSz="914400" rtl="0" eaLnBrk="1" latinLnBrk="0" hangingPunct="1">
      <a:defRPr kern="1200">
        <a:solidFill>
          <a:schemeClr val="tx1"/>
        </a:solidFill>
        <a:latin typeface="Aptos" panose="020B0004020202020204" pitchFamily="34" charset="0"/>
        <a:ea typeface="+mn-ea"/>
        <a:cs typeface="+mn-cs"/>
      </a:defRPr>
    </a:lvl7pPr>
    <a:lvl8pPr marL="3200400" algn="l" defTabSz="914400" rtl="0" eaLnBrk="1" latinLnBrk="0" hangingPunct="1">
      <a:defRPr kern="1200">
        <a:solidFill>
          <a:schemeClr val="tx1"/>
        </a:solidFill>
        <a:latin typeface="Aptos" panose="020B0004020202020204" pitchFamily="34" charset="0"/>
        <a:ea typeface="+mn-ea"/>
        <a:cs typeface="+mn-cs"/>
      </a:defRPr>
    </a:lvl8pPr>
    <a:lvl9pPr marL="3657600" algn="l" defTabSz="914400" rtl="0" eaLnBrk="1" latinLnBrk="0" hangingPunct="1">
      <a:defRPr kern="1200">
        <a:solidFill>
          <a:schemeClr val="tx1"/>
        </a:solidFill>
        <a:latin typeface="Aptos" panose="020B00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6BBD08-8731-BE49-8100-E9D0030F4FF7}" v="50" dt="2025-11-18T22:05:29.8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831"/>
    <p:restoredTop sz="94020"/>
  </p:normalViewPr>
  <p:slideViewPr>
    <p:cSldViewPr snapToGrid="0">
      <p:cViewPr varScale="1">
        <p:scale>
          <a:sx n="108" d="100"/>
          <a:sy n="108" d="100"/>
        </p:scale>
        <p:origin x="51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microsoft.com/office/2016/11/relationships/changesInfo" Target="changesInfos/changesInfo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udhari, Bimal" userId="9d53da3f-14fc-48e1-88b2-e70946050169" providerId="ADAL" clId="{E26BBD08-8731-BE49-8100-E9D0030F4FF7}"/>
    <pc:docChg chg="custSel addSld delSld modSld">
      <pc:chgData name="Chaudhari, Bimal" userId="9d53da3f-14fc-48e1-88b2-e70946050169" providerId="ADAL" clId="{E26BBD08-8731-BE49-8100-E9D0030F4FF7}" dt="2025-11-18T22:13:32.621" v="868" actId="20577"/>
      <pc:docMkLst>
        <pc:docMk/>
      </pc:docMkLst>
      <pc:sldChg chg="modSp mod">
        <pc:chgData name="Chaudhari, Bimal" userId="9d53da3f-14fc-48e1-88b2-e70946050169" providerId="ADAL" clId="{E26BBD08-8731-BE49-8100-E9D0030F4FF7}" dt="2025-11-13T21:00:01.884" v="9" actId="20577"/>
        <pc:sldMkLst>
          <pc:docMk/>
          <pc:sldMk cId="0" sldId="256"/>
        </pc:sldMkLst>
        <pc:spChg chg="mod">
          <ac:chgData name="Chaudhari, Bimal" userId="9d53da3f-14fc-48e1-88b2-e70946050169" providerId="ADAL" clId="{E26BBD08-8731-BE49-8100-E9D0030F4FF7}" dt="2025-11-13T21:00:01.884" v="9" actId="20577"/>
          <ac:spMkLst>
            <pc:docMk/>
            <pc:sldMk cId="0" sldId="256"/>
            <ac:spMk id="4" creationId="{F6EBC389-1F4C-FE8A-C803-3138B3714F0D}"/>
          </ac:spMkLst>
        </pc:spChg>
      </pc:sldChg>
      <pc:sldChg chg="modSp mod">
        <pc:chgData name="Chaudhari, Bimal" userId="9d53da3f-14fc-48e1-88b2-e70946050169" providerId="ADAL" clId="{E26BBD08-8731-BE49-8100-E9D0030F4FF7}" dt="2025-11-13T20:59:43.680" v="7" actId="20577"/>
        <pc:sldMkLst>
          <pc:docMk/>
          <pc:sldMk cId="0" sldId="257"/>
        </pc:sldMkLst>
        <pc:spChg chg="mod">
          <ac:chgData name="Chaudhari, Bimal" userId="9d53da3f-14fc-48e1-88b2-e70946050169" providerId="ADAL" clId="{E26BBD08-8731-BE49-8100-E9D0030F4FF7}" dt="2025-11-13T20:59:43.680" v="7" actId="20577"/>
          <ac:spMkLst>
            <pc:docMk/>
            <pc:sldMk cId="0" sldId="257"/>
            <ac:spMk id="76802" creationId="{63CEF636-09FE-A90F-BE72-297F01E1097A}"/>
          </ac:spMkLst>
        </pc:spChg>
      </pc:sldChg>
      <pc:sldChg chg="modSp add del mod">
        <pc:chgData name="Chaudhari, Bimal" userId="9d53da3f-14fc-48e1-88b2-e70946050169" providerId="ADAL" clId="{E26BBD08-8731-BE49-8100-E9D0030F4FF7}" dt="2025-11-18T22:00:35.076" v="638" actId="2696"/>
        <pc:sldMkLst>
          <pc:docMk/>
          <pc:sldMk cId="0" sldId="259"/>
        </pc:sldMkLst>
        <pc:spChg chg="mod">
          <ac:chgData name="Chaudhari, Bimal" userId="9d53da3f-14fc-48e1-88b2-e70946050169" providerId="ADAL" clId="{E26BBD08-8731-BE49-8100-E9D0030F4FF7}" dt="2025-11-18T21:58:47.625" v="504" actId="21"/>
          <ac:spMkLst>
            <pc:docMk/>
            <pc:sldMk cId="0" sldId="259"/>
            <ac:spMk id="19459" creationId="{CDECE88C-5AA0-59EF-1BF0-A0BFE07425C2}"/>
          </ac:spMkLst>
        </pc:spChg>
      </pc:sldChg>
      <pc:sldChg chg="addSp modSp add mod">
        <pc:chgData name="Chaudhari, Bimal" userId="9d53da3f-14fc-48e1-88b2-e70946050169" providerId="ADAL" clId="{E26BBD08-8731-BE49-8100-E9D0030F4FF7}" dt="2025-11-18T22:02:49.907" v="682" actId="20577"/>
        <pc:sldMkLst>
          <pc:docMk/>
          <pc:sldMk cId="0" sldId="260"/>
        </pc:sldMkLst>
        <pc:spChg chg="mod">
          <ac:chgData name="Chaudhari, Bimal" userId="9d53da3f-14fc-48e1-88b2-e70946050169" providerId="ADAL" clId="{E26BBD08-8731-BE49-8100-E9D0030F4FF7}" dt="2025-11-18T22:02:49.907" v="682" actId="20577"/>
          <ac:spMkLst>
            <pc:docMk/>
            <pc:sldMk cId="0" sldId="260"/>
            <ac:spMk id="20482" creationId="{D25AF082-4561-3B6E-76C8-38B8E3AF0A70}"/>
          </ac:spMkLst>
        </pc:spChg>
        <pc:spChg chg="mod">
          <ac:chgData name="Chaudhari, Bimal" userId="9d53da3f-14fc-48e1-88b2-e70946050169" providerId="ADAL" clId="{E26BBD08-8731-BE49-8100-E9D0030F4FF7}" dt="2025-11-18T22:02:33.894" v="679" actId="5793"/>
          <ac:spMkLst>
            <pc:docMk/>
            <pc:sldMk cId="0" sldId="260"/>
            <ac:spMk id="20483" creationId="{310FE78D-12E3-5731-12A7-F0A9E719FE9F}"/>
          </ac:spMkLst>
        </pc:spChg>
        <pc:picChg chg="add mod">
          <ac:chgData name="Chaudhari, Bimal" userId="9d53da3f-14fc-48e1-88b2-e70946050169" providerId="ADAL" clId="{E26BBD08-8731-BE49-8100-E9D0030F4FF7}" dt="2025-11-18T22:02:39.276" v="681" actId="1076"/>
          <ac:picMkLst>
            <pc:docMk/>
            <pc:sldMk cId="0" sldId="260"/>
            <ac:picMk id="2" creationId="{C88388D4-DAEC-D99F-67A5-9FED68369EBA}"/>
          </ac:picMkLst>
        </pc:picChg>
      </pc:sldChg>
      <pc:sldChg chg="add">
        <pc:chgData name="Chaudhari, Bimal" userId="9d53da3f-14fc-48e1-88b2-e70946050169" providerId="ADAL" clId="{E26BBD08-8731-BE49-8100-E9D0030F4FF7}" dt="2025-11-18T21:56:41.939" v="482"/>
        <pc:sldMkLst>
          <pc:docMk/>
          <pc:sldMk cId="0" sldId="261"/>
        </pc:sldMkLst>
      </pc:sldChg>
      <pc:sldChg chg="add del">
        <pc:chgData name="Chaudhari, Bimal" userId="9d53da3f-14fc-48e1-88b2-e70946050169" providerId="ADAL" clId="{E26BBD08-8731-BE49-8100-E9D0030F4FF7}" dt="2025-11-18T22:03:00.916" v="683" actId="2696"/>
        <pc:sldMkLst>
          <pc:docMk/>
          <pc:sldMk cId="0" sldId="262"/>
        </pc:sldMkLst>
      </pc:sldChg>
      <pc:sldChg chg="add del">
        <pc:chgData name="Chaudhari, Bimal" userId="9d53da3f-14fc-48e1-88b2-e70946050169" providerId="ADAL" clId="{E26BBD08-8731-BE49-8100-E9D0030F4FF7}" dt="2025-11-18T22:03:05.503" v="684" actId="2696"/>
        <pc:sldMkLst>
          <pc:docMk/>
          <pc:sldMk cId="0" sldId="263"/>
        </pc:sldMkLst>
      </pc:sldChg>
      <pc:sldChg chg="modSp add mod">
        <pc:chgData name="Chaudhari, Bimal" userId="9d53da3f-14fc-48e1-88b2-e70946050169" providerId="ADAL" clId="{E26BBD08-8731-BE49-8100-E9D0030F4FF7}" dt="2025-11-18T22:04:41.355" v="742" actId="20577"/>
        <pc:sldMkLst>
          <pc:docMk/>
          <pc:sldMk cId="0" sldId="264"/>
        </pc:sldMkLst>
        <pc:spChg chg="mod">
          <ac:chgData name="Chaudhari, Bimal" userId="9d53da3f-14fc-48e1-88b2-e70946050169" providerId="ADAL" clId="{E26BBD08-8731-BE49-8100-E9D0030F4FF7}" dt="2025-11-18T22:04:41.355" v="742" actId="20577"/>
          <ac:spMkLst>
            <pc:docMk/>
            <pc:sldMk cId="0" sldId="264"/>
            <ac:spMk id="24579" creationId="{6ED61EF1-0ED3-9C46-9972-663185D24A08}"/>
          </ac:spMkLst>
        </pc:spChg>
      </pc:sldChg>
      <pc:sldChg chg="modSp mod">
        <pc:chgData name="Chaudhari, Bimal" userId="9d53da3f-14fc-48e1-88b2-e70946050169" providerId="ADAL" clId="{E26BBD08-8731-BE49-8100-E9D0030F4FF7}" dt="2025-11-18T21:48:40.224" v="432" actId="20577"/>
        <pc:sldMkLst>
          <pc:docMk/>
          <pc:sldMk cId="0" sldId="300"/>
        </pc:sldMkLst>
        <pc:spChg chg="mod">
          <ac:chgData name="Chaudhari, Bimal" userId="9d53da3f-14fc-48e1-88b2-e70946050169" providerId="ADAL" clId="{E26BBD08-8731-BE49-8100-E9D0030F4FF7}" dt="2025-11-18T21:48:40.224" v="432" actId="20577"/>
          <ac:spMkLst>
            <pc:docMk/>
            <pc:sldMk cId="0" sldId="300"/>
            <ac:spMk id="2" creationId="{01749373-409B-ABF6-012E-D710DBF3A232}"/>
          </ac:spMkLst>
        </pc:spChg>
      </pc:sldChg>
      <pc:sldChg chg="delSp add setBg delDesignElem">
        <pc:chgData name="Chaudhari, Bimal" userId="9d53da3f-14fc-48e1-88b2-e70946050169" providerId="ADAL" clId="{E26BBD08-8731-BE49-8100-E9D0030F4FF7}" dt="2025-11-13T21:29:27.271" v="154"/>
        <pc:sldMkLst>
          <pc:docMk/>
          <pc:sldMk cId="870103981" sldId="302"/>
        </pc:sldMkLst>
      </pc:sldChg>
      <pc:sldChg chg="addSp modSp mod modAnim">
        <pc:chgData name="Chaudhari, Bimal" userId="9d53da3f-14fc-48e1-88b2-e70946050169" providerId="ADAL" clId="{E26BBD08-8731-BE49-8100-E9D0030F4FF7}" dt="2025-11-13T21:13:19.563" v="138"/>
        <pc:sldMkLst>
          <pc:docMk/>
          <pc:sldMk cId="0" sldId="951"/>
        </pc:sldMkLst>
        <pc:picChg chg="add mod">
          <ac:chgData name="Chaudhari, Bimal" userId="9d53da3f-14fc-48e1-88b2-e70946050169" providerId="ADAL" clId="{E26BBD08-8731-BE49-8100-E9D0030F4FF7}" dt="2025-11-13T21:11:29.347" v="135" actId="1076"/>
          <ac:picMkLst>
            <pc:docMk/>
            <pc:sldMk cId="0" sldId="951"/>
            <ac:picMk id="4" creationId="{BB4580F6-7415-687E-4147-39A7D565CD14}"/>
          </ac:picMkLst>
        </pc:picChg>
        <pc:picChg chg="add">
          <ac:chgData name="Chaudhari, Bimal" userId="9d53da3f-14fc-48e1-88b2-e70946050169" providerId="ADAL" clId="{E26BBD08-8731-BE49-8100-E9D0030F4FF7}" dt="2025-11-13T21:13:13.159" v="137"/>
          <ac:picMkLst>
            <pc:docMk/>
            <pc:sldMk cId="0" sldId="951"/>
            <ac:picMk id="98312" creationId="{841AC79A-7CBA-2BFF-8273-D9C025DBB8EF}"/>
          </ac:picMkLst>
        </pc:picChg>
      </pc:sldChg>
      <pc:sldChg chg="modSp mod">
        <pc:chgData name="Chaudhari, Bimal" userId="9d53da3f-14fc-48e1-88b2-e70946050169" providerId="ADAL" clId="{E26BBD08-8731-BE49-8100-E9D0030F4FF7}" dt="2025-11-13T21:03:43.963" v="75" actId="20577"/>
        <pc:sldMkLst>
          <pc:docMk/>
          <pc:sldMk cId="0" sldId="966"/>
        </pc:sldMkLst>
        <pc:spChg chg="mod">
          <ac:chgData name="Chaudhari, Bimal" userId="9d53da3f-14fc-48e1-88b2-e70946050169" providerId="ADAL" clId="{E26BBD08-8731-BE49-8100-E9D0030F4FF7}" dt="2025-11-13T21:02:55.189" v="18" actId="20577"/>
          <ac:spMkLst>
            <pc:docMk/>
            <pc:sldMk cId="0" sldId="966"/>
            <ac:spMk id="2" creationId="{1DE6745C-DBF8-BBD6-BE1D-5E2D62B237B4}"/>
          </ac:spMkLst>
        </pc:spChg>
        <pc:spChg chg="mod">
          <ac:chgData name="Chaudhari, Bimal" userId="9d53da3f-14fc-48e1-88b2-e70946050169" providerId="ADAL" clId="{E26BBD08-8731-BE49-8100-E9D0030F4FF7}" dt="2025-11-13T21:03:43.963" v="75" actId="20577"/>
          <ac:spMkLst>
            <pc:docMk/>
            <pc:sldMk cId="0" sldId="966"/>
            <ac:spMk id="3" creationId="{A46A9210-6745-B969-96BD-E330800E951E}"/>
          </ac:spMkLst>
        </pc:spChg>
      </pc:sldChg>
      <pc:sldChg chg="addSp modSp mod modAnim">
        <pc:chgData name="Chaudhari, Bimal" userId="9d53da3f-14fc-48e1-88b2-e70946050169" providerId="ADAL" clId="{E26BBD08-8731-BE49-8100-E9D0030F4FF7}" dt="2025-11-13T21:28:18.346" v="152" actId="1076"/>
        <pc:sldMkLst>
          <pc:docMk/>
          <pc:sldMk cId="0" sldId="971"/>
        </pc:sldMkLst>
        <pc:picChg chg="add mod">
          <ac:chgData name="Chaudhari, Bimal" userId="9d53da3f-14fc-48e1-88b2-e70946050169" providerId="ADAL" clId="{E26BBD08-8731-BE49-8100-E9D0030F4FF7}" dt="2025-11-13T21:28:18.346" v="152" actId="1076"/>
          <ac:picMkLst>
            <pc:docMk/>
            <pc:sldMk cId="0" sldId="971"/>
            <ac:picMk id="2" creationId="{90E4F9F6-F435-9257-4148-3E118DB60915}"/>
          </ac:picMkLst>
        </pc:picChg>
        <pc:picChg chg="mod">
          <ac:chgData name="Chaudhari, Bimal" userId="9d53da3f-14fc-48e1-88b2-e70946050169" providerId="ADAL" clId="{E26BBD08-8731-BE49-8100-E9D0030F4FF7}" dt="2025-11-13T21:27:44.558" v="143" actId="1076"/>
          <ac:picMkLst>
            <pc:docMk/>
            <pc:sldMk cId="0" sldId="971"/>
            <ac:picMk id="114690" creationId="{DFEDA35E-B234-B808-D628-A77BB04C6D82}"/>
          </ac:picMkLst>
        </pc:picChg>
        <pc:picChg chg="mod">
          <ac:chgData name="Chaudhari, Bimal" userId="9d53da3f-14fc-48e1-88b2-e70946050169" providerId="ADAL" clId="{E26BBD08-8731-BE49-8100-E9D0030F4FF7}" dt="2025-11-13T21:27:47.130" v="144" actId="1076"/>
          <ac:picMkLst>
            <pc:docMk/>
            <pc:sldMk cId="0" sldId="971"/>
            <ac:picMk id="114691" creationId="{744A1089-B825-4A0A-3981-7D183823B13A}"/>
          </ac:picMkLst>
        </pc:picChg>
      </pc:sldChg>
      <pc:sldChg chg="modSp">
        <pc:chgData name="Chaudhari, Bimal" userId="9d53da3f-14fc-48e1-88b2-e70946050169" providerId="ADAL" clId="{E26BBD08-8731-BE49-8100-E9D0030F4FF7}" dt="2025-11-18T21:50:46.058" v="439" actId="20577"/>
        <pc:sldMkLst>
          <pc:docMk/>
          <pc:sldMk cId="0" sldId="972"/>
        </pc:sldMkLst>
        <pc:graphicFrameChg chg="mod">
          <ac:chgData name="Chaudhari, Bimal" userId="9d53da3f-14fc-48e1-88b2-e70946050169" providerId="ADAL" clId="{E26BBD08-8731-BE49-8100-E9D0030F4FF7}" dt="2025-11-18T21:50:46.058" v="439" actId="20577"/>
          <ac:graphicFrameMkLst>
            <pc:docMk/>
            <pc:sldMk cId="0" sldId="972"/>
            <ac:graphicFrameMk id="5" creationId="{A4AA3A60-AEB1-6021-D076-DD4F43872B05}"/>
          </ac:graphicFrameMkLst>
        </pc:graphicFrameChg>
      </pc:sldChg>
      <pc:sldChg chg="modSp mod">
        <pc:chgData name="Chaudhari, Bimal" userId="9d53da3f-14fc-48e1-88b2-e70946050169" providerId="ADAL" clId="{E26BBD08-8731-BE49-8100-E9D0030F4FF7}" dt="2025-11-18T22:13:32.621" v="868" actId="20577"/>
        <pc:sldMkLst>
          <pc:docMk/>
          <pc:sldMk cId="0" sldId="2147480956"/>
        </pc:sldMkLst>
        <pc:spChg chg="mod">
          <ac:chgData name="Chaudhari, Bimal" userId="9d53da3f-14fc-48e1-88b2-e70946050169" providerId="ADAL" clId="{E26BBD08-8731-BE49-8100-E9D0030F4FF7}" dt="2025-11-18T22:13:32.621" v="868" actId="20577"/>
          <ac:spMkLst>
            <pc:docMk/>
            <pc:sldMk cId="0" sldId="2147480956"/>
            <ac:spMk id="3" creationId="{E9D205EF-1029-D789-7912-475D84386CFA}"/>
          </ac:spMkLst>
        </pc:spChg>
      </pc:sldChg>
      <pc:sldChg chg="addSp modSp new mod modClrScheme chgLayout">
        <pc:chgData name="Chaudhari, Bimal" userId="9d53da3f-14fc-48e1-88b2-e70946050169" providerId="ADAL" clId="{E26BBD08-8731-BE49-8100-E9D0030F4FF7}" dt="2025-11-13T21:02:27.170" v="13" actId="26606"/>
        <pc:sldMkLst>
          <pc:docMk/>
          <pc:sldMk cId="2047513777" sldId="2147480957"/>
        </pc:sldMkLst>
        <pc:picChg chg="add mod">
          <ac:chgData name="Chaudhari, Bimal" userId="9d53da3f-14fc-48e1-88b2-e70946050169" providerId="ADAL" clId="{E26BBD08-8731-BE49-8100-E9D0030F4FF7}" dt="2025-11-13T21:02:27.170" v="13" actId="26606"/>
          <ac:picMkLst>
            <pc:docMk/>
            <pc:sldMk cId="2047513777" sldId="2147480957"/>
            <ac:picMk id="2" creationId="{DF01F088-902C-A748-193C-8BA0EC417646}"/>
          </ac:picMkLst>
        </pc:picChg>
      </pc:sldChg>
      <pc:sldChg chg="addSp delSp modSp new del mod modClrScheme chgLayout">
        <pc:chgData name="Chaudhari, Bimal" userId="9d53da3f-14fc-48e1-88b2-e70946050169" providerId="ADAL" clId="{E26BBD08-8731-BE49-8100-E9D0030F4FF7}" dt="2025-11-13T21:26:32.270" v="141" actId="2696"/>
        <pc:sldMkLst>
          <pc:docMk/>
          <pc:sldMk cId="2231820370" sldId="2147480958"/>
        </pc:sldMkLst>
      </pc:sldChg>
      <pc:sldChg chg="add">
        <pc:chgData name="Chaudhari, Bimal" userId="9d53da3f-14fc-48e1-88b2-e70946050169" providerId="ADAL" clId="{E26BBD08-8731-BE49-8100-E9D0030F4FF7}" dt="2025-11-13T21:26:49.422" v="142"/>
        <pc:sldMkLst>
          <pc:docMk/>
          <pc:sldMk cId="3781587659" sldId="2147480958"/>
        </pc:sldMkLst>
      </pc:sldChg>
      <pc:sldChg chg="addSp new">
        <pc:chgData name="Chaudhari, Bimal" userId="9d53da3f-14fc-48e1-88b2-e70946050169" providerId="ADAL" clId="{E26BBD08-8731-BE49-8100-E9D0030F4FF7}" dt="2025-11-13T21:23:53.293" v="140"/>
        <pc:sldMkLst>
          <pc:docMk/>
          <pc:sldMk cId="2739707285" sldId="2147480959"/>
        </pc:sldMkLst>
        <pc:picChg chg="add">
          <ac:chgData name="Chaudhari, Bimal" userId="9d53da3f-14fc-48e1-88b2-e70946050169" providerId="ADAL" clId="{E26BBD08-8731-BE49-8100-E9D0030F4FF7}" dt="2025-11-13T21:23:53.293" v="140"/>
          <ac:picMkLst>
            <pc:docMk/>
            <pc:sldMk cId="2739707285" sldId="2147480959"/>
            <ac:picMk id="217090" creationId="{12093D58-3D4C-E88F-23DC-C4F2123756A6}"/>
          </ac:picMkLst>
        </pc:picChg>
      </pc:sldChg>
      <pc:sldChg chg="modSp new mod">
        <pc:chgData name="Chaudhari, Bimal" userId="9d53da3f-14fc-48e1-88b2-e70946050169" providerId="ADAL" clId="{E26BBD08-8731-BE49-8100-E9D0030F4FF7}" dt="2025-11-13T21:31:58.756" v="328" actId="14100"/>
        <pc:sldMkLst>
          <pc:docMk/>
          <pc:sldMk cId="2643462256" sldId="2147480960"/>
        </pc:sldMkLst>
        <pc:spChg chg="mod">
          <ac:chgData name="Chaudhari, Bimal" userId="9d53da3f-14fc-48e1-88b2-e70946050169" providerId="ADAL" clId="{E26BBD08-8731-BE49-8100-E9D0030F4FF7}" dt="2025-11-13T21:31:00.178" v="179" actId="20577"/>
          <ac:spMkLst>
            <pc:docMk/>
            <pc:sldMk cId="2643462256" sldId="2147480960"/>
            <ac:spMk id="2" creationId="{45D4FB4E-81E3-E248-31B2-2C906E1074D5}"/>
          </ac:spMkLst>
        </pc:spChg>
        <pc:spChg chg="mod">
          <ac:chgData name="Chaudhari, Bimal" userId="9d53da3f-14fc-48e1-88b2-e70946050169" providerId="ADAL" clId="{E26BBD08-8731-BE49-8100-E9D0030F4FF7}" dt="2025-11-13T21:31:58.756" v="328" actId="14100"/>
          <ac:spMkLst>
            <pc:docMk/>
            <pc:sldMk cId="2643462256" sldId="2147480960"/>
            <ac:spMk id="3" creationId="{6C88ADD8-A463-82A4-126B-1825B94B9E07}"/>
          </ac:spMkLst>
        </pc:spChg>
      </pc:sldChg>
      <pc:sldChg chg="addSp delSp modSp new mod modClrScheme chgLayout">
        <pc:chgData name="Chaudhari, Bimal" userId="9d53da3f-14fc-48e1-88b2-e70946050169" providerId="ADAL" clId="{E26BBD08-8731-BE49-8100-E9D0030F4FF7}" dt="2025-11-18T21:56:39.039" v="481" actId="20577"/>
        <pc:sldMkLst>
          <pc:docMk/>
          <pc:sldMk cId="755197406" sldId="2147480961"/>
        </pc:sldMkLst>
        <pc:spChg chg="add mod">
          <ac:chgData name="Chaudhari, Bimal" userId="9d53da3f-14fc-48e1-88b2-e70946050169" providerId="ADAL" clId="{E26BBD08-8731-BE49-8100-E9D0030F4FF7}" dt="2025-11-18T21:56:39.039" v="481" actId="20577"/>
          <ac:spMkLst>
            <pc:docMk/>
            <pc:sldMk cId="755197406" sldId="2147480961"/>
            <ac:spMk id="9" creationId="{3F5602AB-CB38-D1C8-9DB0-653855541068}"/>
          </ac:spMkLst>
        </pc:spChg>
        <pc:spChg chg="add mod">
          <ac:chgData name="Chaudhari, Bimal" userId="9d53da3f-14fc-48e1-88b2-e70946050169" providerId="ADAL" clId="{E26BBD08-8731-BE49-8100-E9D0030F4FF7}" dt="2025-11-13T21:34:41.505" v="431" actId="20577"/>
          <ac:spMkLst>
            <pc:docMk/>
            <pc:sldMk cId="755197406" sldId="2147480961"/>
            <ac:spMk id="11" creationId="{1945BEA9-6974-7A0D-FCA1-1253B5F6A94A}"/>
          </ac:spMkLst>
        </pc:spChg>
        <pc:picChg chg="add mod">
          <ac:chgData name="Chaudhari, Bimal" userId="9d53da3f-14fc-48e1-88b2-e70946050169" providerId="ADAL" clId="{E26BBD08-8731-BE49-8100-E9D0030F4FF7}" dt="2025-11-13T21:33:26.750" v="331" actId="26606"/>
          <ac:picMkLst>
            <pc:docMk/>
            <pc:sldMk cId="755197406" sldId="2147480961"/>
            <ac:picMk id="4" creationId="{95173332-62CE-D56E-DD39-7F9A4998B003}"/>
          </ac:picMkLst>
        </pc:picChg>
      </pc:sldChg>
      <pc:sldChg chg="modSp add mod modAnim">
        <pc:chgData name="Chaudhari, Bimal" userId="9d53da3f-14fc-48e1-88b2-e70946050169" providerId="ADAL" clId="{E26BBD08-8731-BE49-8100-E9D0030F4FF7}" dt="2025-11-18T22:05:29.883" v="759"/>
        <pc:sldMkLst>
          <pc:docMk/>
          <pc:sldMk cId="0" sldId="2147480962"/>
        </pc:sldMkLst>
        <pc:spChg chg="mod">
          <ac:chgData name="Chaudhari, Bimal" userId="9d53da3f-14fc-48e1-88b2-e70946050169" providerId="ADAL" clId="{E26BBD08-8731-BE49-8100-E9D0030F4FF7}" dt="2025-11-18T22:05:22.436" v="758" actId="20577"/>
          <ac:spMkLst>
            <pc:docMk/>
            <pc:sldMk cId="0" sldId="2147480962"/>
            <ac:spMk id="15362" creationId="{208DFDDA-2715-16C0-E9D1-89516765ABBE}"/>
          </ac:spMkLst>
        </pc:spChg>
        <pc:spChg chg="mod">
          <ac:chgData name="Chaudhari, Bimal" userId="9d53da3f-14fc-48e1-88b2-e70946050169" providerId="ADAL" clId="{E26BBD08-8731-BE49-8100-E9D0030F4FF7}" dt="2025-11-18T21:57:08.372" v="492" actId="20577"/>
          <ac:spMkLst>
            <pc:docMk/>
            <pc:sldMk cId="0" sldId="2147480962"/>
            <ac:spMk id="15363" creationId="{FEBC79F7-0A1D-6D07-3386-7F3CF3515BB0}"/>
          </ac:spMkLst>
        </pc:spChg>
      </pc:sldChg>
      <pc:sldChg chg="modSp add mod">
        <pc:chgData name="Chaudhari, Bimal" userId="9d53da3f-14fc-48e1-88b2-e70946050169" providerId="ADAL" clId="{E26BBD08-8731-BE49-8100-E9D0030F4FF7}" dt="2025-11-18T21:57:38.581" v="496" actId="20577"/>
        <pc:sldMkLst>
          <pc:docMk/>
          <pc:sldMk cId="0" sldId="2147480963"/>
        </pc:sldMkLst>
        <pc:spChg chg="mod">
          <ac:chgData name="Chaudhari, Bimal" userId="9d53da3f-14fc-48e1-88b2-e70946050169" providerId="ADAL" clId="{E26BBD08-8731-BE49-8100-E9D0030F4FF7}" dt="2025-11-18T21:57:38.581" v="496" actId="20577"/>
          <ac:spMkLst>
            <pc:docMk/>
            <pc:sldMk cId="0" sldId="2147480963"/>
            <ac:spMk id="17411" creationId="{C0A01F6C-B88D-BCA0-434A-9361BF601FAC}"/>
          </ac:spMkLst>
        </pc:spChg>
      </pc:sldChg>
      <pc:sldChg chg="addSp delSp modSp add mod">
        <pc:chgData name="Chaudhari, Bimal" userId="9d53da3f-14fc-48e1-88b2-e70946050169" providerId="ADAL" clId="{E26BBD08-8731-BE49-8100-E9D0030F4FF7}" dt="2025-11-18T22:00:29.923" v="637" actId="20577"/>
        <pc:sldMkLst>
          <pc:docMk/>
          <pc:sldMk cId="0" sldId="2147480964"/>
        </pc:sldMkLst>
        <pc:spChg chg="add del mod">
          <ac:chgData name="Chaudhari, Bimal" userId="9d53da3f-14fc-48e1-88b2-e70946050169" providerId="ADAL" clId="{E26BBD08-8731-BE49-8100-E9D0030F4FF7}" dt="2025-11-18T21:57:54.478" v="498" actId="478"/>
          <ac:spMkLst>
            <pc:docMk/>
            <pc:sldMk cId="0" sldId="2147480964"/>
            <ac:spMk id="2" creationId="{EFDFB437-2198-85AB-B20B-7677606342B0}"/>
          </ac:spMkLst>
        </pc:spChg>
        <pc:spChg chg="add mod">
          <ac:chgData name="Chaudhari, Bimal" userId="9d53da3f-14fc-48e1-88b2-e70946050169" providerId="ADAL" clId="{E26BBD08-8731-BE49-8100-E9D0030F4FF7}" dt="2025-11-18T22:00:29.923" v="637" actId="20577"/>
          <ac:spMkLst>
            <pc:docMk/>
            <pc:sldMk cId="0" sldId="2147480964"/>
            <ac:spMk id="3" creationId="{A219FC89-3443-A48B-4E91-1A5D36BE20A9}"/>
          </ac:spMkLst>
        </pc:spChg>
        <pc:spChg chg="del">
          <ac:chgData name="Chaudhari, Bimal" userId="9d53da3f-14fc-48e1-88b2-e70946050169" providerId="ADAL" clId="{E26BBD08-8731-BE49-8100-E9D0030F4FF7}" dt="2025-11-18T21:57:52.436" v="497" actId="478"/>
          <ac:spMkLst>
            <pc:docMk/>
            <pc:sldMk cId="0" sldId="2147480964"/>
            <ac:spMk id="18435" creationId="{39C97FFC-0EEB-7FD9-217F-9E6C0F1E1CA3}"/>
          </ac:spMkLst>
        </pc:spChg>
        <pc:picChg chg="mod">
          <ac:chgData name="Chaudhari, Bimal" userId="9d53da3f-14fc-48e1-88b2-e70946050169" providerId="ADAL" clId="{E26BBD08-8731-BE49-8100-E9D0030F4FF7}" dt="2025-11-18T21:58:52.092" v="505" actId="1076"/>
          <ac:picMkLst>
            <pc:docMk/>
            <pc:sldMk cId="0" sldId="2147480964"/>
            <ac:picMk id="18436" creationId="{C3BC4CD6-195A-2B25-DF68-11D394D0D9B4}"/>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8610ED-867D-4284-A1A1-CD8F2AB4200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E54463E-C353-4FD4-9964-EF5B834D4999}">
      <dgm:prSet/>
      <dgm:spPr/>
      <dgm:t>
        <a:bodyPr/>
        <a:lstStyle/>
        <a:p>
          <a:r>
            <a:rPr lang="en-US" dirty="0"/>
            <a:t>We literally google gene symbols and “treatment”</a:t>
          </a:r>
        </a:p>
      </dgm:t>
    </dgm:pt>
    <dgm:pt modelId="{11847F10-572F-4C95-8B4E-79AA2C7EE669}" type="parTrans" cxnId="{1495D1BE-961D-492B-B5E5-606136803244}">
      <dgm:prSet/>
      <dgm:spPr/>
      <dgm:t>
        <a:bodyPr/>
        <a:lstStyle/>
        <a:p>
          <a:endParaRPr lang="en-US"/>
        </a:p>
      </dgm:t>
    </dgm:pt>
    <dgm:pt modelId="{A04B2DA8-C1C6-45D4-9204-38B06D739AA9}" type="sibTrans" cxnId="{1495D1BE-961D-492B-B5E5-606136803244}">
      <dgm:prSet/>
      <dgm:spPr/>
      <dgm:t>
        <a:bodyPr/>
        <a:lstStyle/>
        <a:p>
          <a:endParaRPr lang="en-US"/>
        </a:p>
      </dgm:t>
    </dgm:pt>
    <dgm:pt modelId="{58F79E03-951C-40E6-9E8C-0EAA245AE96B}">
      <dgm:prSet/>
      <dgm:spPr/>
      <dgm:t>
        <a:bodyPr/>
        <a:lstStyle/>
        <a:p>
          <a:r>
            <a:rPr lang="en-US" dirty="0"/>
            <a:t>We email colleagues and just ask them if they’ve ever treated a disease</a:t>
          </a:r>
        </a:p>
      </dgm:t>
    </dgm:pt>
    <dgm:pt modelId="{94D2F253-B3FE-4FD8-B808-3700EA85A335}" type="parTrans" cxnId="{C0A2FD03-F035-4FB5-B25F-BD9728E2B3F3}">
      <dgm:prSet/>
      <dgm:spPr/>
      <dgm:t>
        <a:bodyPr/>
        <a:lstStyle/>
        <a:p>
          <a:endParaRPr lang="en-US"/>
        </a:p>
      </dgm:t>
    </dgm:pt>
    <dgm:pt modelId="{B9D333AC-6F54-49ED-972A-9375BAD73FAD}" type="sibTrans" cxnId="{C0A2FD03-F035-4FB5-B25F-BD9728E2B3F3}">
      <dgm:prSet/>
      <dgm:spPr/>
      <dgm:t>
        <a:bodyPr/>
        <a:lstStyle/>
        <a:p>
          <a:endParaRPr lang="en-US"/>
        </a:p>
      </dgm:t>
    </dgm:pt>
    <dgm:pt modelId="{7D4C89AE-847D-47C1-B1B5-AB0F47020B2C}">
      <dgm:prSet/>
      <dgm:spPr/>
      <dgm:t>
        <a:bodyPr/>
        <a:lstStyle/>
        <a:p>
          <a:r>
            <a:rPr lang="en-US" dirty="0"/>
            <a:t>We need to move faster</a:t>
          </a:r>
        </a:p>
      </dgm:t>
    </dgm:pt>
    <dgm:pt modelId="{5DD74C4E-715D-4432-BC3D-56C470836180}" type="parTrans" cxnId="{F071AD83-7697-4AD3-B1C5-FDFD4B56C425}">
      <dgm:prSet/>
      <dgm:spPr/>
      <dgm:t>
        <a:bodyPr/>
        <a:lstStyle/>
        <a:p>
          <a:endParaRPr lang="en-US"/>
        </a:p>
      </dgm:t>
    </dgm:pt>
    <dgm:pt modelId="{B6C4F712-3C83-4CA3-9C74-1ECFBA5D2E89}" type="sibTrans" cxnId="{F071AD83-7697-4AD3-B1C5-FDFD4B56C425}">
      <dgm:prSet/>
      <dgm:spPr/>
      <dgm:t>
        <a:bodyPr/>
        <a:lstStyle/>
        <a:p>
          <a:endParaRPr lang="en-US"/>
        </a:p>
      </dgm:t>
    </dgm:pt>
    <dgm:pt modelId="{23FF0B2E-3EF1-4807-9566-1DB0E05DE4FD}" type="pres">
      <dgm:prSet presAssocID="{A28610ED-867D-4284-A1A1-CD8F2AB42004}" presName="root" presStyleCnt="0">
        <dgm:presLayoutVars>
          <dgm:dir/>
          <dgm:resizeHandles val="exact"/>
        </dgm:presLayoutVars>
      </dgm:prSet>
      <dgm:spPr/>
    </dgm:pt>
    <dgm:pt modelId="{D54A959B-4627-4155-AC77-F5E7352B6D86}" type="pres">
      <dgm:prSet presAssocID="{BE54463E-C353-4FD4-9964-EF5B834D4999}" presName="compNode" presStyleCnt="0"/>
      <dgm:spPr/>
    </dgm:pt>
    <dgm:pt modelId="{87B383F5-1AFD-4389-93A8-622EF5FA8C70}" type="pres">
      <dgm:prSet presAssocID="{BE54463E-C353-4FD4-9964-EF5B834D4999}" presName="bgRect" presStyleLbl="bgShp" presStyleIdx="0" presStyleCnt="3"/>
      <dgm:spPr/>
    </dgm:pt>
    <dgm:pt modelId="{BE2675D1-7E66-4F5A-81D3-77AC44348256}" type="pres">
      <dgm:prSet presAssocID="{BE54463E-C353-4FD4-9964-EF5B834D499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DNA"/>
        </a:ext>
      </dgm:extLst>
    </dgm:pt>
    <dgm:pt modelId="{D74D646B-3857-43B6-AACB-BA88944EB01F}" type="pres">
      <dgm:prSet presAssocID="{BE54463E-C353-4FD4-9964-EF5B834D4999}" presName="spaceRect" presStyleCnt="0"/>
      <dgm:spPr/>
    </dgm:pt>
    <dgm:pt modelId="{58FD157E-AFFA-4A8C-A1AC-0D0DBF6A4406}" type="pres">
      <dgm:prSet presAssocID="{BE54463E-C353-4FD4-9964-EF5B834D4999}" presName="parTx" presStyleLbl="revTx" presStyleIdx="0" presStyleCnt="3">
        <dgm:presLayoutVars>
          <dgm:chMax val="0"/>
          <dgm:chPref val="0"/>
        </dgm:presLayoutVars>
      </dgm:prSet>
      <dgm:spPr/>
    </dgm:pt>
    <dgm:pt modelId="{A9BF4279-7BF3-4F61-B963-47CA959C24DF}" type="pres">
      <dgm:prSet presAssocID="{A04B2DA8-C1C6-45D4-9204-38B06D739AA9}" presName="sibTrans" presStyleCnt="0"/>
      <dgm:spPr/>
    </dgm:pt>
    <dgm:pt modelId="{38F91672-C9DB-4824-A81A-F389BDD4B681}" type="pres">
      <dgm:prSet presAssocID="{58F79E03-951C-40E6-9E8C-0EAA245AE96B}" presName="compNode" presStyleCnt="0"/>
      <dgm:spPr/>
    </dgm:pt>
    <dgm:pt modelId="{48D87ACF-ABD5-48DF-BC6E-921BFBED332C}" type="pres">
      <dgm:prSet presAssocID="{58F79E03-951C-40E6-9E8C-0EAA245AE96B}" presName="bgRect" presStyleLbl="bgShp" presStyleIdx="1" presStyleCnt="3"/>
      <dgm:spPr/>
    </dgm:pt>
    <dgm:pt modelId="{128330B5-8B4C-4074-AEBB-E1F45AE49746}" type="pres">
      <dgm:prSet presAssocID="{58F79E03-951C-40E6-9E8C-0EAA245AE96B}"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Email"/>
        </a:ext>
      </dgm:extLst>
    </dgm:pt>
    <dgm:pt modelId="{F5EF36B0-4237-4C4C-8BF3-A246244BDE12}" type="pres">
      <dgm:prSet presAssocID="{58F79E03-951C-40E6-9E8C-0EAA245AE96B}" presName="spaceRect" presStyleCnt="0"/>
      <dgm:spPr/>
    </dgm:pt>
    <dgm:pt modelId="{844A97F2-836C-4AB4-9B4E-2C109CC3FDB4}" type="pres">
      <dgm:prSet presAssocID="{58F79E03-951C-40E6-9E8C-0EAA245AE96B}" presName="parTx" presStyleLbl="revTx" presStyleIdx="1" presStyleCnt="3">
        <dgm:presLayoutVars>
          <dgm:chMax val="0"/>
          <dgm:chPref val="0"/>
        </dgm:presLayoutVars>
      </dgm:prSet>
      <dgm:spPr/>
    </dgm:pt>
    <dgm:pt modelId="{F883D848-3500-46E9-AE0A-6D646F302A22}" type="pres">
      <dgm:prSet presAssocID="{B9D333AC-6F54-49ED-972A-9375BAD73FAD}" presName="sibTrans" presStyleCnt="0"/>
      <dgm:spPr/>
    </dgm:pt>
    <dgm:pt modelId="{0CF8AF4A-3C3A-4228-B3F8-9AE76BDAADE6}" type="pres">
      <dgm:prSet presAssocID="{7D4C89AE-847D-47C1-B1B5-AB0F47020B2C}" presName="compNode" presStyleCnt="0"/>
      <dgm:spPr/>
    </dgm:pt>
    <dgm:pt modelId="{9440E3C8-5B3F-4E89-A7A5-89E83DDF771F}" type="pres">
      <dgm:prSet presAssocID="{7D4C89AE-847D-47C1-B1B5-AB0F47020B2C}" presName="bgRect" presStyleLbl="bgShp" presStyleIdx="2" presStyleCnt="3"/>
      <dgm:spPr/>
    </dgm:pt>
    <dgm:pt modelId="{22192CAD-D39C-4B31-B99A-F0A0E298644B}" type="pres">
      <dgm:prSet presAssocID="{7D4C89AE-847D-47C1-B1B5-AB0F47020B2C}"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Run"/>
        </a:ext>
      </dgm:extLst>
    </dgm:pt>
    <dgm:pt modelId="{290383C5-57C3-4713-8155-9ED00ABC2434}" type="pres">
      <dgm:prSet presAssocID="{7D4C89AE-847D-47C1-B1B5-AB0F47020B2C}" presName="spaceRect" presStyleCnt="0"/>
      <dgm:spPr/>
    </dgm:pt>
    <dgm:pt modelId="{86BF9A61-DF0C-484F-9B25-95A0F6BB66C2}" type="pres">
      <dgm:prSet presAssocID="{7D4C89AE-847D-47C1-B1B5-AB0F47020B2C}" presName="parTx" presStyleLbl="revTx" presStyleIdx="2" presStyleCnt="3">
        <dgm:presLayoutVars>
          <dgm:chMax val="0"/>
          <dgm:chPref val="0"/>
        </dgm:presLayoutVars>
      </dgm:prSet>
      <dgm:spPr/>
    </dgm:pt>
  </dgm:ptLst>
  <dgm:cxnLst>
    <dgm:cxn modelId="{C0A2FD03-F035-4FB5-B25F-BD9728E2B3F3}" srcId="{A28610ED-867D-4284-A1A1-CD8F2AB42004}" destId="{58F79E03-951C-40E6-9E8C-0EAA245AE96B}" srcOrd="1" destOrd="0" parTransId="{94D2F253-B3FE-4FD8-B808-3700EA85A335}" sibTransId="{B9D333AC-6F54-49ED-972A-9375BAD73FAD}"/>
    <dgm:cxn modelId="{7444971E-1E40-4E3E-A30C-7AD32B010023}" type="presOf" srcId="{A28610ED-867D-4284-A1A1-CD8F2AB42004}" destId="{23FF0B2E-3EF1-4807-9566-1DB0E05DE4FD}" srcOrd="0" destOrd="0" presId="urn:microsoft.com/office/officeart/2018/2/layout/IconVerticalSolidList"/>
    <dgm:cxn modelId="{10F32B3B-0667-4379-A87D-B80CAB3BB3CE}" type="presOf" srcId="{7D4C89AE-847D-47C1-B1B5-AB0F47020B2C}" destId="{86BF9A61-DF0C-484F-9B25-95A0F6BB66C2}" srcOrd="0" destOrd="0" presId="urn:microsoft.com/office/officeart/2018/2/layout/IconVerticalSolidList"/>
    <dgm:cxn modelId="{F071AD83-7697-4AD3-B1C5-FDFD4B56C425}" srcId="{A28610ED-867D-4284-A1A1-CD8F2AB42004}" destId="{7D4C89AE-847D-47C1-B1B5-AB0F47020B2C}" srcOrd="2" destOrd="0" parTransId="{5DD74C4E-715D-4432-BC3D-56C470836180}" sibTransId="{B6C4F712-3C83-4CA3-9C74-1ECFBA5D2E89}"/>
    <dgm:cxn modelId="{1495D1BE-961D-492B-B5E5-606136803244}" srcId="{A28610ED-867D-4284-A1A1-CD8F2AB42004}" destId="{BE54463E-C353-4FD4-9964-EF5B834D4999}" srcOrd="0" destOrd="0" parTransId="{11847F10-572F-4C95-8B4E-79AA2C7EE669}" sibTransId="{A04B2DA8-C1C6-45D4-9204-38B06D739AA9}"/>
    <dgm:cxn modelId="{991FCEC8-AAD6-4E46-AD84-C3651FEECC4B}" type="presOf" srcId="{BE54463E-C353-4FD4-9964-EF5B834D4999}" destId="{58FD157E-AFFA-4A8C-A1AC-0D0DBF6A4406}" srcOrd="0" destOrd="0" presId="urn:microsoft.com/office/officeart/2018/2/layout/IconVerticalSolidList"/>
    <dgm:cxn modelId="{DCC54AED-AABB-410B-9994-4B0C69C34249}" type="presOf" srcId="{58F79E03-951C-40E6-9E8C-0EAA245AE96B}" destId="{844A97F2-836C-4AB4-9B4E-2C109CC3FDB4}" srcOrd="0" destOrd="0" presId="urn:microsoft.com/office/officeart/2018/2/layout/IconVerticalSolidList"/>
    <dgm:cxn modelId="{64CC1C46-FBD4-4EE1-A25E-9D39AAAFB542}" type="presParOf" srcId="{23FF0B2E-3EF1-4807-9566-1DB0E05DE4FD}" destId="{D54A959B-4627-4155-AC77-F5E7352B6D86}" srcOrd="0" destOrd="0" presId="urn:microsoft.com/office/officeart/2018/2/layout/IconVerticalSolidList"/>
    <dgm:cxn modelId="{229B79B9-3615-46C3-A7A9-B817885C2705}" type="presParOf" srcId="{D54A959B-4627-4155-AC77-F5E7352B6D86}" destId="{87B383F5-1AFD-4389-93A8-622EF5FA8C70}" srcOrd="0" destOrd="0" presId="urn:microsoft.com/office/officeart/2018/2/layout/IconVerticalSolidList"/>
    <dgm:cxn modelId="{E6815457-BBD3-4865-95BD-49EA0E5FA490}" type="presParOf" srcId="{D54A959B-4627-4155-AC77-F5E7352B6D86}" destId="{BE2675D1-7E66-4F5A-81D3-77AC44348256}" srcOrd="1" destOrd="0" presId="urn:microsoft.com/office/officeart/2018/2/layout/IconVerticalSolidList"/>
    <dgm:cxn modelId="{B4F27AC3-6884-4B8B-9769-2FB200747B0F}" type="presParOf" srcId="{D54A959B-4627-4155-AC77-F5E7352B6D86}" destId="{D74D646B-3857-43B6-AACB-BA88944EB01F}" srcOrd="2" destOrd="0" presId="urn:microsoft.com/office/officeart/2018/2/layout/IconVerticalSolidList"/>
    <dgm:cxn modelId="{E518B833-C1CF-403F-BC96-4DDFB8614535}" type="presParOf" srcId="{D54A959B-4627-4155-AC77-F5E7352B6D86}" destId="{58FD157E-AFFA-4A8C-A1AC-0D0DBF6A4406}" srcOrd="3" destOrd="0" presId="urn:microsoft.com/office/officeart/2018/2/layout/IconVerticalSolidList"/>
    <dgm:cxn modelId="{2C1E0DD1-F208-489F-9DEA-2B384AC7B5F6}" type="presParOf" srcId="{23FF0B2E-3EF1-4807-9566-1DB0E05DE4FD}" destId="{A9BF4279-7BF3-4F61-B963-47CA959C24DF}" srcOrd="1" destOrd="0" presId="urn:microsoft.com/office/officeart/2018/2/layout/IconVerticalSolidList"/>
    <dgm:cxn modelId="{09EA0912-9896-451F-BA48-266E5682FC44}" type="presParOf" srcId="{23FF0B2E-3EF1-4807-9566-1DB0E05DE4FD}" destId="{38F91672-C9DB-4824-A81A-F389BDD4B681}" srcOrd="2" destOrd="0" presId="urn:microsoft.com/office/officeart/2018/2/layout/IconVerticalSolidList"/>
    <dgm:cxn modelId="{B4D90D0C-69E9-4501-8DDB-20851289D0ED}" type="presParOf" srcId="{38F91672-C9DB-4824-A81A-F389BDD4B681}" destId="{48D87ACF-ABD5-48DF-BC6E-921BFBED332C}" srcOrd="0" destOrd="0" presId="urn:microsoft.com/office/officeart/2018/2/layout/IconVerticalSolidList"/>
    <dgm:cxn modelId="{1F56F900-C326-45F3-9B13-08225F33F556}" type="presParOf" srcId="{38F91672-C9DB-4824-A81A-F389BDD4B681}" destId="{128330B5-8B4C-4074-AEBB-E1F45AE49746}" srcOrd="1" destOrd="0" presId="urn:microsoft.com/office/officeart/2018/2/layout/IconVerticalSolidList"/>
    <dgm:cxn modelId="{2AD8FE97-8265-452B-9509-23FD6314BAE7}" type="presParOf" srcId="{38F91672-C9DB-4824-A81A-F389BDD4B681}" destId="{F5EF36B0-4237-4C4C-8BF3-A246244BDE12}" srcOrd="2" destOrd="0" presId="urn:microsoft.com/office/officeart/2018/2/layout/IconVerticalSolidList"/>
    <dgm:cxn modelId="{C7E5B581-8F18-425E-B90E-1DA409B691B0}" type="presParOf" srcId="{38F91672-C9DB-4824-A81A-F389BDD4B681}" destId="{844A97F2-836C-4AB4-9B4E-2C109CC3FDB4}" srcOrd="3" destOrd="0" presId="urn:microsoft.com/office/officeart/2018/2/layout/IconVerticalSolidList"/>
    <dgm:cxn modelId="{CE263C70-A813-4E9C-9312-F1D472736D34}" type="presParOf" srcId="{23FF0B2E-3EF1-4807-9566-1DB0E05DE4FD}" destId="{F883D848-3500-46E9-AE0A-6D646F302A22}" srcOrd="3" destOrd="0" presId="urn:microsoft.com/office/officeart/2018/2/layout/IconVerticalSolidList"/>
    <dgm:cxn modelId="{6EA6C759-7FDC-4D1B-AED5-377EB537575E}" type="presParOf" srcId="{23FF0B2E-3EF1-4807-9566-1DB0E05DE4FD}" destId="{0CF8AF4A-3C3A-4228-B3F8-9AE76BDAADE6}" srcOrd="4" destOrd="0" presId="urn:microsoft.com/office/officeart/2018/2/layout/IconVerticalSolidList"/>
    <dgm:cxn modelId="{7090B4B1-1AF2-416B-8E11-78E452F03001}" type="presParOf" srcId="{0CF8AF4A-3C3A-4228-B3F8-9AE76BDAADE6}" destId="{9440E3C8-5B3F-4E89-A7A5-89E83DDF771F}" srcOrd="0" destOrd="0" presId="urn:microsoft.com/office/officeart/2018/2/layout/IconVerticalSolidList"/>
    <dgm:cxn modelId="{3B9E0297-A05E-4E90-BF42-D842AA40FBFE}" type="presParOf" srcId="{0CF8AF4A-3C3A-4228-B3F8-9AE76BDAADE6}" destId="{22192CAD-D39C-4B31-B99A-F0A0E298644B}" srcOrd="1" destOrd="0" presId="urn:microsoft.com/office/officeart/2018/2/layout/IconVerticalSolidList"/>
    <dgm:cxn modelId="{89FA397D-DE96-4470-8256-68C66DEE4F2F}" type="presParOf" srcId="{0CF8AF4A-3C3A-4228-B3F8-9AE76BDAADE6}" destId="{290383C5-57C3-4713-8155-9ED00ABC2434}" srcOrd="2" destOrd="0" presId="urn:microsoft.com/office/officeart/2018/2/layout/IconVerticalSolidList"/>
    <dgm:cxn modelId="{CABFDCA8-AFF9-418D-8657-638C1FD32400}" type="presParOf" srcId="{0CF8AF4A-3C3A-4228-B3F8-9AE76BDAADE6}" destId="{86BF9A61-DF0C-484F-9B25-95A0F6BB66C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383F5-1AFD-4389-93A8-622EF5FA8C70}">
      <dsp:nvSpPr>
        <dsp:cNvPr id="0" name=""/>
        <dsp:cNvSpPr/>
      </dsp:nvSpPr>
      <dsp:spPr>
        <a:xfrm>
          <a:off x="0" y="507"/>
          <a:ext cx="10972800" cy="11876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2675D1-7E66-4F5A-81D3-77AC44348256}">
      <dsp:nvSpPr>
        <dsp:cNvPr id="0" name=""/>
        <dsp:cNvSpPr/>
      </dsp:nvSpPr>
      <dsp:spPr>
        <a:xfrm>
          <a:off x="359260" y="267725"/>
          <a:ext cx="653200" cy="6532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8FD157E-AFFA-4A8C-A1AC-0D0DBF6A4406}">
      <dsp:nvSpPr>
        <dsp:cNvPr id="0" name=""/>
        <dsp:cNvSpPr/>
      </dsp:nvSpPr>
      <dsp:spPr>
        <a:xfrm>
          <a:off x="1371720" y="507"/>
          <a:ext cx="9601079" cy="1187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692" tIns="125692" rIns="125692" bIns="125692" numCol="1" spcCol="1270" anchor="ctr" anchorCtr="0">
          <a:noAutofit/>
        </a:bodyPr>
        <a:lstStyle/>
        <a:p>
          <a:pPr marL="0" lvl="0" indent="0" algn="l" defTabSz="1111250">
            <a:lnSpc>
              <a:spcPct val="90000"/>
            </a:lnSpc>
            <a:spcBef>
              <a:spcPct val="0"/>
            </a:spcBef>
            <a:spcAft>
              <a:spcPct val="35000"/>
            </a:spcAft>
            <a:buNone/>
          </a:pPr>
          <a:r>
            <a:rPr lang="en-US" sz="2500" kern="1200" dirty="0"/>
            <a:t>We literally google gene symbols and “treatment”</a:t>
          </a:r>
        </a:p>
      </dsp:txBody>
      <dsp:txXfrm>
        <a:off x="1371720" y="507"/>
        <a:ext cx="9601079" cy="1187637"/>
      </dsp:txXfrm>
    </dsp:sp>
    <dsp:sp modelId="{48D87ACF-ABD5-48DF-BC6E-921BFBED332C}">
      <dsp:nvSpPr>
        <dsp:cNvPr id="0" name=""/>
        <dsp:cNvSpPr/>
      </dsp:nvSpPr>
      <dsp:spPr>
        <a:xfrm>
          <a:off x="0" y="1485053"/>
          <a:ext cx="10972800" cy="11876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8330B5-8B4C-4074-AEBB-E1F45AE49746}">
      <dsp:nvSpPr>
        <dsp:cNvPr id="0" name=""/>
        <dsp:cNvSpPr/>
      </dsp:nvSpPr>
      <dsp:spPr>
        <a:xfrm>
          <a:off x="359260" y="1752272"/>
          <a:ext cx="653200" cy="65320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4A97F2-836C-4AB4-9B4E-2C109CC3FDB4}">
      <dsp:nvSpPr>
        <dsp:cNvPr id="0" name=""/>
        <dsp:cNvSpPr/>
      </dsp:nvSpPr>
      <dsp:spPr>
        <a:xfrm>
          <a:off x="1371720" y="1485053"/>
          <a:ext cx="9601079" cy="1187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692" tIns="125692" rIns="125692" bIns="125692" numCol="1" spcCol="1270" anchor="ctr" anchorCtr="0">
          <a:noAutofit/>
        </a:bodyPr>
        <a:lstStyle/>
        <a:p>
          <a:pPr marL="0" lvl="0" indent="0" algn="l" defTabSz="1111250">
            <a:lnSpc>
              <a:spcPct val="90000"/>
            </a:lnSpc>
            <a:spcBef>
              <a:spcPct val="0"/>
            </a:spcBef>
            <a:spcAft>
              <a:spcPct val="35000"/>
            </a:spcAft>
            <a:buNone/>
          </a:pPr>
          <a:r>
            <a:rPr lang="en-US" sz="2500" kern="1200" dirty="0"/>
            <a:t>We email colleagues and just ask them if they’ve ever treated a disease</a:t>
          </a:r>
        </a:p>
      </dsp:txBody>
      <dsp:txXfrm>
        <a:off x="1371720" y="1485053"/>
        <a:ext cx="9601079" cy="1187637"/>
      </dsp:txXfrm>
    </dsp:sp>
    <dsp:sp modelId="{9440E3C8-5B3F-4E89-A7A5-89E83DDF771F}">
      <dsp:nvSpPr>
        <dsp:cNvPr id="0" name=""/>
        <dsp:cNvSpPr/>
      </dsp:nvSpPr>
      <dsp:spPr>
        <a:xfrm>
          <a:off x="0" y="2969600"/>
          <a:ext cx="10972800" cy="11876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192CAD-D39C-4B31-B99A-F0A0E298644B}">
      <dsp:nvSpPr>
        <dsp:cNvPr id="0" name=""/>
        <dsp:cNvSpPr/>
      </dsp:nvSpPr>
      <dsp:spPr>
        <a:xfrm>
          <a:off x="359260" y="3236818"/>
          <a:ext cx="653200" cy="65320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BF9A61-DF0C-484F-9B25-95A0F6BB66C2}">
      <dsp:nvSpPr>
        <dsp:cNvPr id="0" name=""/>
        <dsp:cNvSpPr/>
      </dsp:nvSpPr>
      <dsp:spPr>
        <a:xfrm>
          <a:off x="1371720" y="2969600"/>
          <a:ext cx="9601079" cy="1187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692" tIns="125692" rIns="125692" bIns="125692" numCol="1" spcCol="1270" anchor="ctr" anchorCtr="0">
          <a:noAutofit/>
        </a:bodyPr>
        <a:lstStyle/>
        <a:p>
          <a:pPr marL="0" lvl="0" indent="0" algn="l" defTabSz="1111250">
            <a:lnSpc>
              <a:spcPct val="90000"/>
            </a:lnSpc>
            <a:spcBef>
              <a:spcPct val="0"/>
            </a:spcBef>
            <a:spcAft>
              <a:spcPct val="35000"/>
            </a:spcAft>
            <a:buNone/>
          </a:pPr>
          <a:r>
            <a:rPr lang="en-US" sz="2500" kern="1200" dirty="0"/>
            <a:t>We need to move faster</a:t>
          </a:r>
        </a:p>
      </dsp:txBody>
      <dsp:txXfrm>
        <a:off x="1371720" y="2969600"/>
        <a:ext cx="9601079" cy="11876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F32C59-5F4B-CE7A-030B-31E43B935E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E00998B7-A573-3B83-3697-6A3AEF20128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CC24A05D-92E2-6845-A7ED-77797FBA0039}" type="datetimeFigureOut">
              <a:rPr lang="en-US"/>
              <a:pPr>
                <a:defRPr/>
              </a:pPr>
              <a:t>11/13/25</a:t>
            </a:fld>
            <a:endParaRPr lang="en-US"/>
          </a:p>
        </p:txBody>
      </p:sp>
      <p:sp>
        <p:nvSpPr>
          <p:cNvPr id="4" name="Slide Image Placeholder 3">
            <a:extLst>
              <a:ext uri="{FF2B5EF4-FFF2-40B4-BE49-F238E27FC236}">
                <a16:creationId xmlns:a16="http://schemas.microsoft.com/office/drawing/2014/main" id="{2DC6E1BA-29A9-8E72-6383-FF247B45D74C}"/>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6B7CFF9-B593-980E-D490-8CD97DFA0CD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626B876C-CA21-26C9-DF74-B4283DF7F6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809F5621-7AE2-4857-FD1C-CF2B0B7BD2A7}"/>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7AF8E10F-032D-7145-97AF-F61ECC372251}"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D2D9773E-F112-8D55-5113-8FBB7FF9F4D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45E59547-96D7-771D-8DAB-F2A52066B63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Depending on the application, variants are filtered using a variety of rules with the goal of achieving a list of candidates short enough for detailed human review.</a:t>
            </a:r>
          </a:p>
        </p:txBody>
      </p:sp>
      <p:sp>
        <p:nvSpPr>
          <p:cNvPr id="78851" name="Slide Number Placeholder 3">
            <a:extLst>
              <a:ext uri="{FF2B5EF4-FFF2-40B4-BE49-F238E27FC236}">
                <a16:creationId xmlns:a16="http://schemas.microsoft.com/office/drawing/2014/main" id="{637659E7-408B-FEBF-BD2A-5A42991234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7200">
              <a:defRPr>
                <a:solidFill>
                  <a:schemeClr val="tx1"/>
                </a:solidFill>
                <a:latin typeface="Aptos" panose="020B0004020202020204" pitchFamily="34" charset="0"/>
              </a:defRPr>
            </a:lvl1pPr>
            <a:lvl2pPr marL="742950" indent="-285750" defTabSz="457200">
              <a:defRPr>
                <a:solidFill>
                  <a:schemeClr val="tx1"/>
                </a:solidFill>
                <a:latin typeface="Aptos" panose="020B0004020202020204" pitchFamily="34" charset="0"/>
              </a:defRPr>
            </a:lvl2pPr>
            <a:lvl3pPr marL="1143000" indent="-228600" defTabSz="457200">
              <a:defRPr>
                <a:solidFill>
                  <a:schemeClr val="tx1"/>
                </a:solidFill>
                <a:latin typeface="Aptos" panose="020B0004020202020204" pitchFamily="34" charset="0"/>
              </a:defRPr>
            </a:lvl3pPr>
            <a:lvl4pPr marL="1600200" indent="-228600" defTabSz="457200">
              <a:defRPr>
                <a:solidFill>
                  <a:schemeClr val="tx1"/>
                </a:solidFill>
                <a:latin typeface="Aptos" panose="020B0004020202020204" pitchFamily="34" charset="0"/>
              </a:defRPr>
            </a:lvl4pPr>
            <a:lvl5pPr marL="2057400" indent="-228600" defTabSz="457200">
              <a:defRPr>
                <a:solidFill>
                  <a:schemeClr val="tx1"/>
                </a:solidFill>
                <a:latin typeface="Aptos" panose="020B0004020202020204" pitchFamily="34" charset="0"/>
              </a:defRPr>
            </a:lvl5pPr>
            <a:lvl6pPr marL="2514600" indent="-228600" defTabSz="457200" eaLnBrk="0" fontAlgn="base" hangingPunct="0">
              <a:spcBef>
                <a:spcPct val="0"/>
              </a:spcBef>
              <a:spcAft>
                <a:spcPct val="0"/>
              </a:spcAft>
              <a:defRPr>
                <a:solidFill>
                  <a:schemeClr val="tx1"/>
                </a:solidFill>
                <a:latin typeface="Aptos" panose="020B0004020202020204" pitchFamily="34" charset="0"/>
              </a:defRPr>
            </a:lvl6pPr>
            <a:lvl7pPr marL="2971800" indent="-228600" defTabSz="457200" eaLnBrk="0" fontAlgn="base" hangingPunct="0">
              <a:spcBef>
                <a:spcPct val="0"/>
              </a:spcBef>
              <a:spcAft>
                <a:spcPct val="0"/>
              </a:spcAft>
              <a:defRPr>
                <a:solidFill>
                  <a:schemeClr val="tx1"/>
                </a:solidFill>
                <a:latin typeface="Aptos" panose="020B0004020202020204" pitchFamily="34" charset="0"/>
              </a:defRPr>
            </a:lvl7pPr>
            <a:lvl8pPr marL="3429000" indent="-228600" defTabSz="457200" eaLnBrk="0" fontAlgn="base" hangingPunct="0">
              <a:spcBef>
                <a:spcPct val="0"/>
              </a:spcBef>
              <a:spcAft>
                <a:spcPct val="0"/>
              </a:spcAft>
              <a:defRPr>
                <a:solidFill>
                  <a:schemeClr val="tx1"/>
                </a:solidFill>
                <a:latin typeface="Aptos" panose="020B0004020202020204" pitchFamily="34" charset="0"/>
              </a:defRPr>
            </a:lvl8pPr>
            <a:lvl9pPr marL="3886200" indent="-228600" defTabSz="457200" eaLnBrk="0" fontAlgn="base" hangingPunct="0">
              <a:spcBef>
                <a:spcPct val="0"/>
              </a:spcBef>
              <a:spcAft>
                <a:spcPct val="0"/>
              </a:spcAft>
              <a:defRPr>
                <a:solidFill>
                  <a:schemeClr val="tx1"/>
                </a:solidFill>
                <a:latin typeface="Aptos" panose="020B0004020202020204" pitchFamily="34" charset="0"/>
              </a:defRPr>
            </a:lvl9pPr>
          </a:lstStyle>
          <a:p>
            <a:pPr fontAlgn="base">
              <a:spcBef>
                <a:spcPct val="0"/>
              </a:spcBef>
              <a:spcAft>
                <a:spcPct val="0"/>
              </a:spcAft>
            </a:pPr>
            <a:fld id="{6E052BBA-6116-404C-BB43-E8F9DA5A37E9}" type="slidenum">
              <a:rPr lang="en-US" altLang="en-US" smtClean="0">
                <a:solidFill>
                  <a:srgbClr val="000000"/>
                </a:solidFill>
                <a:latin typeface="Arial" panose="020B0604020202020204" pitchFamily="34" charset="0"/>
                <a:ea typeface="MS PGothic" panose="020B0600070205080204" pitchFamily="34" charset="-128"/>
              </a:rPr>
              <a:pPr fontAlgn="base">
                <a:spcBef>
                  <a:spcPct val="0"/>
                </a:spcBef>
                <a:spcAft>
                  <a:spcPct val="0"/>
                </a:spcAft>
              </a:pPr>
              <a:t>3</a:t>
            </a:fld>
            <a:endParaRPr lang="en-US" altLang="en-US">
              <a:solidFill>
                <a:srgbClr val="000000"/>
              </a:solidFill>
              <a:latin typeface="Arial" panose="020B0604020202020204" pitchFamily="34" charset="0"/>
              <a:ea typeface="MS PGothic"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0DB0E33B-E720-355A-D2B3-040E0D3709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865057F9-D9D6-A2FE-5430-E8C2AB134417}"/>
              </a:ext>
            </a:extLst>
          </p:cNvPr>
          <p:cNvSpPr>
            <a:spLocks noGrp="1"/>
          </p:cNvSpPr>
          <p:nvPr>
            <p:ph type="body" idx="1"/>
          </p:nvPr>
        </p:nvSpPr>
        <p:spPr/>
        <p:txBody>
          <a:bodyPr/>
          <a:lstStyle/>
          <a:p>
            <a:pPr eaLnBrk="1" fontAlgn="auto" hangingPunct="1">
              <a:spcBef>
                <a:spcPts val="0"/>
              </a:spcBef>
              <a:spcAft>
                <a:spcPts val="0"/>
              </a:spcAft>
              <a:defRPr/>
            </a:pPr>
            <a:r>
              <a:rPr lang="en-US" dirty="0"/>
              <a:t>So what happens?</a:t>
            </a:r>
          </a:p>
          <a:p>
            <a:pPr eaLnBrk="1" fontAlgn="auto" hangingPunct="1">
              <a:spcBef>
                <a:spcPts val="0"/>
              </a:spcBef>
              <a:spcAft>
                <a:spcPts val="0"/>
              </a:spcAft>
              <a:defRPr/>
            </a:pPr>
            <a:endParaRPr lang="en-US">
              <a:cs typeface="+mn-lt"/>
            </a:endParaRPr>
          </a:p>
          <a:p>
            <a:pPr eaLnBrk="1" fontAlgn="auto" hangingPunct="1">
              <a:spcBef>
                <a:spcPts val="0"/>
              </a:spcBef>
              <a:spcAft>
                <a:spcPts val="0"/>
              </a:spcAft>
              <a:defRPr/>
            </a:pPr>
            <a:r>
              <a:rPr lang="en-US" dirty="0">
                <a:cs typeface="+mn-lt"/>
              </a:rPr>
              <a:t>On the left is a parallel coordinates plot. </a:t>
            </a:r>
          </a:p>
          <a:p>
            <a:pPr eaLnBrk="1" fontAlgn="auto" hangingPunct="1">
              <a:spcBef>
                <a:spcPts val="0"/>
              </a:spcBef>
              <a:spcAft>
                <a:spcPts val="0"/>
              </a:spcAft>
              <a:defRPr/>
            </a:pPr>
            <a:r>
              <a:rPr lang="en-US" dirty="0">
                <a:cs typeface="+mn-lt"/>
              </a:rPr>
              <a:t>the vertical axis of days to testing is log scaled to account for cases with really delayed starts. Every thin line is a subject. </a:t>
            </a:r>
          </a:p>
          <a:p>
            <a:pPr eaLnBrk="1" fontAlgn="auto" hangingPunct="1">
              <a:spcBef>
                <a:spcPts val="0"/>
              </a:spcBef>
              <a:spcAft>
                <a:spcPts val="0"/>
              </a:spcAft>
              <a:defRPr/>
            </a:pPr>
            <a:r>
              <a:rPr lang="en-US" dirty="0">
                <a:cs typeface="+mn-lt"/>
              </a:rPr>
              <a:t>On the left is the true time from admission to testing and on the right is the same time, under our simulation.</a:t>
            </a:r>
          </a:p>
          <a:p>
            <a:pPr eaLnBrk="1" fontAlgn="auto" hangingPunct="1">
              <a:spcBef>
                <a:spcPts val="0"/>
              </a:spcBef>
              <a:spcAft>
                <a:spcPts val="0"/>
              </a:spcAft>
              <a:defRPr/>
            </a:pPr>
            <a:r>
              <a:rPr lang="en-US" dirty="0">
                <a:cs typeface="+mn-lt"/>
              </a:rPr>
              <a:t>In purple, you see every subject flagged by the model and In grey you see the subjects not called as positive by the model. </a:t>
            </a:r>
          </a:p>
          <a:p>
            <a:pPr eaLnBrk="1" fontAlgn="auto" hangingPunct="1">
              <a:spcBef>
                <a:spcPts val="0"/>
              </a:spcBef>
              <a:spcAft>
                <a:spcPts val="0"/>
              </a:spcAft>
              <a:defRPr/>
            </a:pPr>
            <a:endParaRPr lang="en-US">
              <a:cs typeface="+mn-lt"/>
            </a:endParaRPr>
          </a:p>
          <a:p>
            <a:pPr eaLnBrk="1" fontAlgn="auto" hangingPunct="1">
              <a:spcBef>
                <a:spcPts val="0"/>
              </a:spcBef>
              <a:spcAft>
                <a:spcPts val="0"/>
              </a:spcAft>
              <a:defRPr/>
            </a:pPr>
            <a:r>
              <a:rPr lang="en-US" dirty="0">
                <a:cs typeface="+mn-lt"/>
              </a:rPr>
              <a:t>Median time to testing falls from 10 days to 2 days in our simulation. Because we successfully identify kids who would have gone months or years without testing, the mean time to testing falls from 61 days (2+ months) to 14 days (2 weeks).</a:t>
            </a:r>
          </a:p>
          <a:p>
            <a:pPr eaLnBrk="1" fontAlgn="auto" hangingPunct="1">
              <a:spcBef>
                <a:spcPts val="0"/>
              </a:spcBef>
              <a:spcAft>
                <a:spcPts val="0"/>
              </a:spcAft>
              <a:defRPr/>
            </a:pPr>
            <a:endParaRPr lang="en-US">
              <a:cs typeface="+mn-lt"/>
            </a:endParaRPr>
          </a:p>
          <a:p>
            <a:pPr eaLnBrk="1" fontAlgn="auto" hangingPunct="1">
              <a:spcBef>
                <a:spcPts val="0"/>
              </a:spcBef>
              <a:spcAft>
                <a:spcPts val="0"/>
              </a:spcAft>
              <a:defRPr/>
            </a:pPr>
            <a:r>
              <a:rPr lang="en-US" dirty="0">
                <a:cs typeface="+mn-lt"/>
              </a:rPr>
              <a:t>On the right, we see the actual number of tests (genome and non-genome) ordered in a year in our simulated NICU, followed by the breakdown based on the ML predictions. Importantly these are tests, not people. They don't precisely add up due to rounding. Under our simulation policy, </a:t>
            </a:r>
            <a:br>
              <a:rPr lang="en-US" dirty="0">
                <a:cs typeface="+mn-lt"/>
              </a:rPr>
            </a:br>
            <a:endParaRPr lang="en-US"/>
          </a:p>
          <a:p>
            <a:pPr eaLnBrk="1" fontAlgn="auto" hangingPunct="1">
              <a:spcBef>
                <a:spcPts val="0"/>
              </a:spcBef>
              <a:spcAft>
                <a:spcPts val="0"/>
              </a:spcAft>
              <a:defRPr/>
            </a:pPr>
            <a:r>
              <a:rPr lang="en-US" dirty="0"/>
              <a:t>there are ~1120 neonates admitted in a year.</a:t>
            </a:r>
          </a:p>
          <a:p>
            <a:pPr eaLnBrk="1" fontAlgn="auto" hangingPunct="1">
              <a:spcBef>
                <a:spcPts val="0"/>
              </a:spcBef>
              <a:spcAft>
                <a:spcPts val="0"/>
              </a:spcAft>
              <a:defRPr/>
            </a:pPr>
            <a:r>
              <a:rPr lang="en-US" dirty="0"/>
              <a:t>In actuality ~216 BABIES get testing at some point, receiving 52 genomes and 307 other genetic tests.</a:t>
            </a:r>
          </a:p>
          <a:p>
            <a:pPr eaLnBrk="1" fontAlgn="auto" hangingPunct="1">
              <a:spcBef>
                <a:spcPts val="0"/>
              </a:spcBef>
              <a:spcAft>
                <a:spcPts val="0"/>
              </a:spcAft>
              <a:defRPr/>
            </a:pPr>
            <a:r>
              <a:rPr lang="en-US" dirty="0"/>
              <a:t>~200 babies are ML+, of which, in actuality, 49 never got any testing based on their real world experience and the remainder received 41 genomes and 179 other genetic tests. Manual chart review reveals ~37% or 18 of the 49 who never got testing were actually plausible candidates for early life genetic testing in ICU.</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~920 babies were labeled ML- and, in actuality, they received 10 genomes and 127 other genetic tests</a:t>
            </a:r>
          </a:p>
          <a:p>
            <a:pPr eaLnBrk="1" fontAlgn="auto" hangingPunct="1">
              <a:spcBef>
                <a:spcPts val="0"/>
              </a:spcBef>
              <a:spcAft>
                <a:spcPts val="0"/>
              </a:spcAft>
              <a:defRPr/>
            </a:pPr>
            <a:endParaRPr lang="en-US" dirty="0">
              <a:cs typeface="+mn-l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a:extLst>
              <a:ext uri="{FF2B5EF4-FFF2-40B4-BE49-F238E27FC236}">
                <a16:creationId xmlns:a16="http://schemas.microsoft.com/office/drawing/2014/main" id="{C2F2B627-941A-21F1-91BF-D2F286D7C5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0" name="Notes Placeholder 2">
            <a:extLst>
              <a:ext uri="{FF2B5EF4-FFF2-40B4-BE49-F238E27FC236}">
                <a16:creationId xmlns:a16="http://schemas.microsoft.com/office/drawing/2014/main" id="{D5717599-5150-B436-EEA9-71095D7095D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9571" name="Slide Number Placeholder 3">
            <a:extLst>
              <a:ext uri="{FF2B5EF4-FFF2-40B4-BE49-F238E27FC236}">
                <a16:creationId xmlns:a16="http://schemas.microsoft.com/office/drawing/2014/main" id="{F4CF46F6-FC9C-E28B-6B83-2C94C9BB623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fontAlgn="base">
              <a:spcBef>
                <a:spcPct val="0"/>
              </a:spcBef>
              <a:spcAft>
                <a:spcPct val="0"/>
              </a:spcAft>
            </a:pPr>
            <a:fld id="{24241E2B-F32F-AD4D-BBED-F79305FD1A42}" type="slidenum">
              <a:rPr lang="en-US" altLang="en-US" smtClean="0">
                <a:solidFill>
                  <a:srgbClr val="000000"/>
                </a:solidFill>
                <a:latin typeface="Calibri" panose="020F0502020204030204" pitchFamily="34" charset="0"/>
              </a:rPr>
              <a:pPr fontAlgn="base">
                <a:spcBef>
                  <a:spcPct val="0"/>
                </a:spcBef>
                <a:spcAft>
                  <a:spcPct val="0"/>
                </a:spcAft>
              </a:pPr>
              <a:t>23</a:t>
            </a:fld>
            <a:endParaRPr lang="en-US" altLang="en-US">
              <a:solidFill>
                <a:srgbClr val="000000"/>
              </a:solidFill>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F59F7B12-8D00-C819-A9B6-DE597DF1A73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8" name="Notes Placeholder 2">
            <a:extLst>
              <a:ext uri="{FF2B5EF4-FFF2-40B4-BE49-F238E27FC236}">
                <a16:creationId xmlns:a16="http://schemas.microsoft.com/office/drawing/2014/main" id="{C72B2BC8-9770-66BD-FC3C-FC02F6B5282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1619" name="Slide Number Placeholder 3">
            <a:extLst>
              <a:ext uri="{FF2B5EF4-FFF2-40B4-BE49-F238E27FC236}">
                <a16:creationId xmlns:a16="http://schemas.microsoft.com/office/drawing/2014/main" id="{FA259317-9B62-EBB4-E05D-0D52EA328D9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fontAlgn="base">
              <a:spcBef>
                <a:spcPct val="0"/>
              </a:spcBef>
              <a:spcAft>
                <a:spcPct val="0"/>
              </a:spcAft>
            </a:pPr>
            <a:fld id="{AAE5CC8D-56BF-4644-A021-8A5F208E1753}" type="slidenum">
              <a:rPr lang="en-US" altLang="en-US" smtClean="0"/>
              <a:pPr fontAlgn="base">
                <a:spcBef>
                  <a:spcPct val="0"/>
                </a:spcBef>
                <a:spcAft>
                  <a:spcPct val="0"/>
                </a:spcAft>
              </a:pPr>
              <a:t>24</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Projects like the NCATS </a:t>
            </a:r>
            <a:r>
              <a:rPr lang="en-US" dirty="0" err="1"/>
              <a:t>biotranslator</a:t>
            </a:r>
            <a:r>
              <a:rPr lang="en-US" dirty="0"/>
              <a:t> allow you to start to do this, but it is still on you and your team to run down the leads it provides. As an example, here I asked it about drugs for a patient with </a:t>
            </a:r>
            <a:r>
              <a:rPr lang="en-US" dirty="0" err="1"/>
              <a:t>noonan</a:t>
            </a:r>
            <a:r>
              <a:rPr lang="en-US" dirty="0"/>
              <a:t> Syndrome and you can see it recapitulates the now well known use of trametinib in </a:t>
            </a:r>
            <a:r>
              <a:rPr lang="en-US" dirty="0" err="1"/>
              <a:t>RASopathies</a:t>
            </a:r>
            <a:r>
              <a:rPr lang="en-US" dirty="0"/>
              <a:t>.</a:t>
            </a:r>
          </a:p>
          <a:p>
            <a:endParaRPr lang="en-US" dirty="0"/>
          </a:p>
          <a:p>
            <a:r>
              <a:rPr lang="en-US" dirty="0"/>
              <a:t>The non-[</a:t>
            </a:r>
            <a:r>
              <a:rPr lang="en-US" dirty="0" err="1"/>
              <a:t>rofit</a:t>
            </a:r>
            <a:r>
              <a:rPr lang="en-US" dirty="0"/>
              <a:t> </a:t>
            </a:r>
            <a:r>
              <a:rPr lang="en-US" dirty="0" err="1"/>
              <a:t>EveryCure</a:t>
            </a:r>
            <a:r>
              <a:rPr lang="en-US" dirty="0"/>
              <a:t> recently for ~$50million from ARPA-H to build off of this, so stay tuned to this space for better tools and candidates emerging.</a:t>
            </a:r>
          </a:p>
        </p:txBody>
      </p:sp>
      <p:sp>
        <p:nvSpPr>
          <p:cNvPr id="4" name="Slide Number Placeholder 3"/>
          <p:cNvSpPr>
            <a:spLocks noGrp="1"/>
          </p:cNvSpPr>
          <p:nvPr>
            <p:ph type="sldNum" sz="quarter" idx="5"/>
          </p:nvPr>
        </p:nvSpPr>
        <p:spPr/>
        <p:txBody>
          <a:bodyPr/>
          <a:lstStyle/>
          <a:p>
            <a:fld id="{80E96A78-D782-E245-856A-398E7B040EE0}" type="slidenum">
              <a:rPr lang="en-US" smtClean="0"/>
              <a:t>30</a:t>
            </a:fld>
            <a:endParaRPr lang="en-US"/>
          </a:p>
        </p:txBody>
      </p:sp>
    </p:spTree>
    <p:extLst>
      <p:ext uri="{BB962C8B-B14F-4D97-AF65-F5344CB8AC3E}">
        <p14:creationId xmlns:p14="http://schemas.microsoft.com/office/powerpoint/2010/main" val="2573764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99FBB529-0C20-79C7-D2D9-53330371D5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2FEE9090-0BA2-EFA3-F15F-9C3948B104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3244F584-AAB9-D006-4452-EB49156EAAA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DC81B3A0-90AF-7640-86C4-F5227A89F0D1}" type="slidenum">
              <a:rPr lang="en-US" altLang="en-US">
                <a:latin typeface="Arial" panose="020B0604020202020204" pitchFamily="34" charset="0"/>
              </a:rPr>
              <a:pPr>
                <a:spcBef>
                  <a:spcPct val="0"/>
                </a:spcBef>
              </a:pPr>
              <a:t>38</a:t>
            </a:fld>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a:extLst>
              <a:ext uri="{FF2B5EF4-FFF2-40B4-BE49-F238E27FC236}">
                <a16:creationId xmlns:a16="http://schemas.microsoft.com/office/drawing/2014/main" id="{242A9EE2-E3FB-CA93-51C0-51BCE55C402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2" name="Notes Placeholder 2">
            <a:extLst>
              <a:ext uri="{FF2B5EF4-FFF2-40B4-BE49-F238E27FC236}">
                <a16:creationId xmlns:a16="http://schemas.microsoft.com/office/drawing/2014/main" id="{3890C9FB-3ECF-D3D5-0EEF-822ACDA428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On that sobering note, let’s switch gears and talk about the implications of this technology at the bedside.  Is pediatric genomic medicine any good?</a:t>
            </a:r>
          </a:p>
        </p:txBody>
      </p:sp>
      <p:sp>
        <p:nvSpPr>
          <p:cNvPr id="81923" name="Slide Number Placeholder 3">
            <a:extLst>
              <a:ext uri="{FF2B5EF4-FFF2-40B4-BE49-F238E27FC236}">
                <a16:creationId xmlns:a16="http://schemas.microsoft.com/office/drawing/2014/main" id="{84784957-583E-8A4F-F01A-9C3BBE26AC9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7200">
              <a:defRPr>
                <a:solidFill>
                  <a:schemeClr val="tx1"/>
                </a:solidFill>
                <a:latin typeface="Aptos" panose="020B0004020202020204" pitchFamily="34" charset="0"/>
              </a:defRPr>
            </a:lvl1pPr>
            <a:lvl2pPr marL="742950" indent="-285750" defTabSz="457200">
              <a:defRPr>
                <a:solidFill>
                  <a:schemeClr val="tx1"/>
                </a:solidFill>
                <a:latin typeface="Aptos" panose="020B0004020202020204" pitchFamily="34" charset="0"/>
              </a:defRPr>
            </a:lvl2pPr>
            <a:lvl3pPr marL="1143000" indent="-228600" defTabSz="457200">
              <a:defRPr>
                <a:solidFill>
                  <a:schemeClr val="tx1"/>
                </a:solidFill>
                <a:latin typeface="Aptos" panose="020B0004020202020204" pitchFamily="34" charset="0"/>
              </a:defRPr>
            </a:lvl3pPr>
            <a:lvl4pPr marL="1600200" indent="-228600" defTabSz="457200">
              <a:defRPr>
                <a:solidFill>
                  <a:schemeClr val="tx1"/>
                </a:solidFill>
                <a:latin typeface="Aptos" panose="020B0004020202020204" pitchFamily="34" charset="0"/>
              </a:defRPr>
            </a:lvl4pPr>
            <a:lvl5pPr marL="2057400" indent="-228600" defTabSz="457200">
              <a:defRPr>
                <a:solidFill>
                  <a:schemeClr val="tx1"/>
                </a:solidFill>
                <a:latin typeface="Aptos" panose="020B0004020202020204" pitchFamily="34" charset="0"/>
              </a:defRPr>
            </a:lvl5pPr>
            <a:lvl6pPr marL="2514600" indent="-228600" defTabSz="457200" eaLnBrk="0" fontAlgn="base" hangingPunct="0">
              <a:spcBef>
                <a:spcPct val="0"/>
              </a:spcBef>
              <a:spcAft>
                <a:spcPct val="0"/>
              </a:spcAft>
              <a:defRPr>
                <a:solidFill>
                  <a:schemeClr val="tx1"/>
                </a:solidFill>
                <a:latin typeface="Aptos" panose="020B0004020202020204" pitchFamily="34" charset="0"/>
              </a:defRPr>
            </a:lvl6pPr>
            <a:lvl7pPr marL="2971800" indent="-228600" defTabSz="457200" eaLnBrk="0" fontAlgn="base" hangingPunct="0">
              <a:spcBef>
                <a:spcPct val="0"/>
              </a:spcBef>
              <a:spcAft>
                <a:spcPct val="0"/>
              </a:spcAft>
              <a:defRPr>
                <a:solidFill>
                  <a:schemeClr val="tx1"/>
                </a:solidFill>
                <a:latin typeface="Aptos" panose="020B0004020202020204" pitchFamily="34" charset="0"/>
              </a:defRPr>
            </a:lvl7pPr>
            <a:lvl8pPr marL="3429000" indent="-228600" defTabSz="457200" eaLnBrk="0" fontAlgn="base" hangingPunct="0">
              <a:spcBef>
                <a:spcPct val="0"/>
              </a:spcBef>
              <a:spcAft>
                <a:spcPct val="0"/>
              </a:spcAft>
              <a:defRPr>
                <a:solidFill>
                  <a:schemeClr val="tx1"/>
                </a:solidFill>
                <a:latin typeface="Aptos" panose="020B0004020202020204" pitchFamily="34" charset="0"/>
              </a:defRPr>
            </a:lvl8pPr>
            <a:lvl9pPr marL="3886200" indent="-228600" defTabSz="457200" eaLnBrk="0" fontAlgn="base" hangingPunct="0">
              <a:spcBef>
                <a:spcPct val="0"/>
              </a:spcBef>
              <a:spcAft>
                <a:spcPct val="0"/>
              </a:spcAft>
              <a:defRPr>
                <a:solidFill>
                  <a:schemeClr val="tx1"/>
                </a:solidFill>
                <a:latin typeface="Aptos" panose="020B0004020202020204" pitchFamily="34" charset="0"/>
              </a:defRPr>
            </a:lvl9pPr>
          </a:lstStyle>
          <a:p>
            <a:pPr fontAlgn="base">
              <a:spcBef>
                <a:spcPct val="0"/>
              </a:spcBef>
              <a:spcAft>
                <a:spcPct val="0"/>
              </a:spcAft>
            </a:pPr>
            <a:fld id="{027F0E1E-27D6-8446-8815-92E4F7DDBA42}" type="slidenum">
              <a:rPr lang="en-US" altLang="en-US" smtClean="0">
                <a:solidFill>
                  <a:srgbClr val="000000"/>
                </a:solidFill>
                <a:latin typeface="Arial" panose="020B0604020202020204" pitchFamily="34" charset="0"/>
                <a:ea typeface="MS PGothic" panose="020B0600070205080204" pitchFamily="34" charset="-128"/>
              </a:rPr>
              <a:pPr fontAlgn="base">
                <a:spcBef>
                  <a:spcPct val="0"/>
                </a:spcBef>
                <a:spcAft>
                  <a:spcPct val="0"/>
                </a:spcAft>
              </a:pPr>
              <a:t>5</a:t>
            </a:fld>
            <a:endParaRPr lang="en-US" altLang="en-US">
              <a:solidFill>
                <a:srgbClr val="000000"/>
              </a:solidFill>
              <a:latin typeface="Arial" panose="020B0604020202020204" pitchFamily="34" charset="0"/>
              <a:ea typeface="MS PGothic"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a:extLst>
              <a:ext uri="{FF2B5EF4-FFF2-40B4-BE49-F238E27FC236}">
                <a16:creationId xmlns:a16="http://schemas.microsoft.com/office/drawing/2014/main" id="{96E2C199-78FA-D9BB-C216-28E0B71F634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0" name="Notes Placeholder 2">
            <a:extLst>
              <a:ext uri="{FF2B5EF4-FFF2-40B4-BE49-F238E27FC236}">
                <a16:creationId xmlns:a16="http://schemas.microsoft.com/office/drawing/2014/main" id="{9926A0FA-D161-99D6-FAA2-E362394C84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20 years on, this sounds pretty naïve and Dr. Collins get a lot of flack in the popular press for this statement whenever folks want to argue that we spend too much on genomics at the NIH.</a:t>
            </a:r>
          </a:p>
        </p:txBody>
      </p:sp>
      <p:sp>
        <p:nvSpPr>
          <p:cNvPr id="83971" name="Slide Number Placeholder 3">
            <a:extLst>
              <a:ext uri="{FF2B5EF4-FFF2-40B4-BE49-F238E27FC236}">
                <a16:creationId xmlns:a16="http://schemas.microsoft.com/office/drawing/2014/main" id="{6D9B6D93-9F61-49E1-7C7F-400C13E8D2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7200">
              <a:defRPr>
                <a:solidFill>
                  <a:schemeClr val="tx1"/>
                </a:solidFill>
                <a:latin typeface="Aptos" panose="020B0004020202020204" pitchFamily="34" charset="0"/>
              </a:defRPr>
            </a:lvl1pPr>
            <a:lvl2pPr marL="742950" indent="-285750" defTabSz="457200">
              <a:defRPr>
                <a:solidFill>
                  <a:schemeClr val="tx1"/>
                </a:solidFill>
                <a:latin typeface="Aptos" panose="020B0004020202020204" pitchFamily="34" charset="0"/>
              </a:defRPr>
            </a:lvl2pPr>
            <a:lvl3pPr marL="1143000" indent="-228600" defTabSz="457200">
              <a:defRPr>
                <a:solidFill>
                  <a:schemeClr val="tx1"/>
                </a:solidFill>
                <a:latin typeface="Aptos" panose="020B0004020202020204" pitchFamily="34" charset="0"/>
              </a:defRPr>
            </a:lvl3pPr>
            <a:lvl4pPr marL="1600200" indent="-228600" defTabSz="457200">
              <a:defRPr>
                <a:solidFill>
                  <a:schemeClr val="tx1"/>
                </a:solidFill>
                <a:latin typeface="Aptos" panose="020B0004020202020204" pitchFamily="34" charset="0"/>
              </a:defRPr>
            </a:lvl4pPr>
            <a:lvl5pPr marL="2057400" indent="-228600" defTabSz="457200">
              <a:defRPr>
                <a:solidFill>
                  <a:schemeClr val="tx1"/>
                </a:solidFill>
                <a:latin typeface="Aptos" panose="020B0004020202020204" pitchFamily="34" charset="0"/>
              </a:defRPr>
            </a:lvl5pPr>
            <a:lvl6pPr marL="2514600" indent="-228600" defTabSz="457200" eaLnBrk="0" fontAlgn="base" hangingPunct="0">
              <a:spcBef>
                <a:spcPct val="0"/>
              </a:spcBef>
              <a:spcAft>
                <a:spcPct val="0"/>
              </a:spcAft>
              <a:defRPr>
                <a:solidFill>
                  <a:schemeClr val="tx1"/>
                </a:solidFill>
                <a:latin typeface="Aptos" panose="020B0004020202020204" pitchFamily="34" charset="0"/>
              </a:defRPr>
            </a:lvl6pPr>
            <a:lvl7pPr marL="2971800" indent="-228600" defTabSz="457200" eaLnBrk="0" fontAlgn="base" hangingPunct="0">
              <a:spcBef>
                <a:spcPct val="0"/>
              </a:spcBef>
              <a:spcAft>
                <a:spcPct val="0"/>
              </a:spcAft>
              <a:defRPr>
                <a:solidFill>
                  <a:schemeClr val="tx1"/>
                </a:solidFill>
                <a:latin typeface="Aptos" panose="020B0004020202020204" pitchFamily="34" charset="0"/>
              </a:defRPr>
            </a:lvl7pPr>
            <a:lvl8pPr marL="3429000" indent="-228600" defTabSz="457200" eaLnBrk="0" fontAlgn="base" hangingPunct="0">
              <a:spcBef>
                <a:spcPct val="0"/>
              </a:spcBef>
              <a:spcAft>
                <a:spcPct val="0"/>
              </a:spcAft>
              <a:defRPr>
                <a:solidFill>
                  <a:schemeClr val="tx1"/>
                </a:solidFill>
                <a:latin typeface="Aptos" panose="020B0004020202020204" pitchFamily="34" charset="0"/>
              </a:defRPr>
            </a:lvl8pPr>
            <a:lvl9pPr marL="3886200" indent="-228600" defTabSz="457200" eaLnBrk="0" fontAlgn="base" hangingPunct="0">
              <a:spcBef>
                <a:spcPct val="0"/>
              </a:spcBef>
              <a:spcAft>
                <a:spcPct val="0"/>
              </a:spcAft>
              <a:defRPr>
                <a:solidFill>
                  <a:schemeClr val="tx1"/>
                </a:solidFill>
                <a:latin typeface="Aptos" panose="020B0004020202020204" pitchFamily="34" charset="0"/>
              </a:defRPr>
            </a:lvl9pPr>
          </a:lstStyle>
          <a:p>
            <a:pPr fontAlgn="base">
              <a:spcBef>
                <a:spcPct val="0"/>
              </a:spcBef>
              <a:spcAft>
                <a:spcPct val="0"/>
              </a:spcAft>
            </a:pPr>
            <a:fld id="{00F61BA8-6DFB-074C-A735-7C755D9BD19D}" type="slidenum">
              <a:rPr lang="en-US" altLang="en-US" smtClean="0">
                <a:solidFill>
                  <a:srgbClr val="000000"/>
                </a:solidFill>
                <a:latin typeface="Arial" panose="020B0604020202020204" pitchFamily="34" charset="0"/>
                <a:ea typeface="MS PGothic" panose="020B0600070205080204" pitchFamily="34" charset="-128"/>
              </a:rPr>
              <a:pPr fontAlgn="base">
                <a:spcBef>
                  <a:spcPct val="0"/>
                </a:spcBef>
                <a:spcAft>
                  <a:spcPct val="0"/>
                </a:spcAft>
              </a:pPr>
              <a:t>6</a:t>
            </a:fld>
            <a:endParaRPr lang="en-US" altLang="en-US">
              <a:solidFill>
                <a:srgbClr val="000000"/>
              </a:solidFill>
              <a:latin typeface="Arial" panose="020B0604020202020204" pitchFamily="34" charset="0"/>
              <a:ea typeface="MS PGothic"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a:extLst>
              <a:ext uri="{FF2B5EF4-FFF2-40B4-BE49-F238E27FC236}">
                <a16:creationId xmlns:a16="http://schemas.microsoft.com/office/drawing/2014/main" id="{24DCA842-840A-6361-EA4C-318A6A0A59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8" name="Notes Placeholder 2">
            <a:extLst>
              <a:ext uri="{FF2B5EF4-FFF2-40B4-BE49-F238E27FC236}">
                <a16:creationId xmlns:a16="http://schemas.microsoft.com/office/drawing/2014/main" id="{DFDFF2E4-54E3-5EB0-BDD1-7E7F50BFC7A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In practice, though, we’re not really looking at the whole genome. What we care about is rare genomic variation with high effect size causing rare genetic disease.</a:t>
            </a:r>
          </a:p>
          <a:p>
            <a:pPr eaLnBrk="1" hangingPunct="1">
              <a:spcBef>
                <a:spcPct val="0"/>
              </a:spcBef>
            </a:pPr>
            <a:endParaRPr lang="en-US" altLang="en-US"/>
          </a:p>
          <a:p>
            <a:pPr eaLnBrk="1" hangingPunct="1">
              <a:spcBef>
                <a:spcPct val="0"/>
              </a:spcBef>
            </a:pPr>
            <a:r>
              <a:rPr lang="en-US" altLang="en-US"/>
              <a:t>In this figure we can see the frequency of genomic variants across the horizontal axis and the effect size on the vertical axis.</a:t>
            </a:r>
          </a:p>
          <a:p>
            <a:pPr eaLnBrk="1" hangingPunct="1">
              <a:spcBef>
                <a:spcPct val="0"/>
              </a:spcBef>
            </a:pPr>
            <a:endParaRPr lang="en-US" altLang="en-US"/>
          </a:p>
          <a:p>
            <a:pPr eaLnBrk="1" hangingPunct="1">
              <a:spcBef>
                <a:spcPct val="0"/>
              </a:spcBef>
            </a:pPr>
            <a:r>
              <a:rPr lang="en-US" altLang="en-US"/>
              <a:t>Those of you not active in this area may be more familiar with consumer genomics companies like 23 &amp; Me or Ancestry.com *CLICK* who make inferences about ancestry or common disease susceptibility based on common genomic variation of modest effect size. *CLICK*</a:t>
            </a:r>
          </a:p>
          <a:p>
            <a:pPr eaLnBrk="1" hangingPunct="1">
              <a:spcBef>
                <a:spcPct val="0"/>
              </a:spcBef>
            </a:pPr>
            <a:endParaRPr lang="en-US" altLang="en-US"/>
          </a:p>
          <a:p>
            <a:pPr eaLnBrk="1" hangingPunct="1">
              <a:spcBef>
                <a:spcPct val="0"/>
              </a:spcBef>
            </a:pPr>
            <a:r>
              <a:rPr lang="en-US" altLang="en-US"/>
              <a:t>Neonatal Genomic Medicine is NOT about that *CLICK* We’re looking for rare or very rare variants of high effect size *CLICK*</a:t>
            </a:r>
          </a:p>
        </p:txBody>
      </p:sp>
      <p:sp>
        <p:nvSpPr>
          <p:cNvPr id="86019" name="Slide Number Placeholder 3">
            <a:extLst>
              <a:ext uri="{FF2B5EF4-FFF2-40B4-BE49-F238E27FC236}">
                <a16:creationId xmlns:a16="http://schemas.microsoft.com/office/drawing/2014/main" id="{8DAAA31B-4253-CE03-0E34-B572B6E008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fontAlgn="base">
              <a:spcBef>
                <a:spcPct val="0"/>
              </a:spcBef>
              <a:spcAft>
                <a:spcPct val="0"/>
              </a:spcAft>
            </a:pPr>
            <a:fld id="{FF5DBB6F-CFED-7042-B85E-FDE8572DE22B}" type="slidenum">
              <a:rPr lang="en-US" altLang="en-US" smtClean="0">
                <a:solidFill>
                  <a:srgbClr val="000000"/>
                </a:solidFill>
                <a:latin typeface="Calibri" panose="020F0502020204030204" pitchFamily="34" charset="0"/>
              </a:rPr>
              <a:pPr fontAlgn="base">
                <a:spcBef>
                  <a:spcPct val="0"/>
                </a:spcBef>
                <a:spcAft>
                  <a:spcPct val="0"/>
                </a:spcAft>
              </a:pPr>
              <a:t>7</a:t>
            </a:fld>
            <a:endParaRPr lang="en-US" altLang="en-US">
              <a:solidFill>
                <a:srgbClr val="000000"/>
              </a:solidFill>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a:extLst>
              <a:ext uri="{FF2B5EF4-FFF2-40B4-BE49-F238E27FC236}">
                <a16:creationId xmlns:a16="http://schemas.microsoft.com/office/drawing/2014/main" id="{210F564A-5FD7-B040-1CF0-3F68F56A1DD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4" name="Notes Placeholder 2">
            <a:extLst>
              <a:ext uri="{FF2B5EF4-FFF2-40B4-BE49-F238E27FC236}">
                <a16:creationId xmlns:a16="http://schemas.microsoft.com/office/drawing/2014/main" id="{41BA7C71-805F-2643-7951-CBD8CB9777E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I've used the term 'rare disease' a few times. Let's unwrap that term. Because it turns out rare diseases are NOT rare!</a:t>
            </a:r>
          </a:p>
        </p:txBody>
      </p:sp>
      <p:sp>
        <p:nvSpPr>
          <p:cNvPr id="90115" name="Slide Number Placeholder 3">
            <a:extLst>
              <a:ext uri="{FF2B5EF4-FFF2-40B4-BE49-F238E27FC236}">
                <a16:creationId xmlns:a16="http://schemas.microsoft.com/office/drawing/2014/main" id="{B867F6EC-CF5B-68E5-C71B-3C5296F6A7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fontAlgn="base">
              <a:spcBef>
                <a:spcPct val="0"/>
              </a:spcBef>
              <a:spcAft>
                <a:spcPct val="0"/>
              </a:spcAft>
            </a:pPr>
            <a:fld id="{3D2C4040-03B8-3B48-82EB-B0490B817A2F}" type="slidenum">
              <a:rPr lang="en-US" altLang="en-US" smtClean="0">
                <a:solidFill>
                  <a:srgbClr val="000000"/>
                </a:solidFill>
                <a:latin typeface="Calibri" panose="020F0502020204030204" pitchFamily="34" charset="0"/>
              </a:rPr>
              <a:pPr fontAlgn="base">
                <a:spcBef>
                  <a:spcPct val="0"/>
                </a:spcBef>
                <a:spcAft>
                  <a:spcPct val="0"/>
                </a:spcAft>
              </a:pPr>
              <a:t>8</a:t>
            </a:fld>
            <a:endParaRPr lang="en-US" altLang="en-US">
              <a:solidFill>
                <a:srgbClr val="000000"/>
              </a:solidFill>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a:extLst>
              <a:ext uri="{FF2B5EF4-FFF2-40B4-BE49-F238E27FC236}">
                <a16:creationId xmlns:a16="http://schemas.microsoft.com/office/drawing/2014/main" id="{ADD14C79-AF57-F899-1204-F6F8A37321C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6" name="Notes Placeholder 2">
            <a:extLst>
              <a:ext uri="{FF2B5EF4-FFF2-40B4-BE49-F238E27FC236}">
                <a16:creationId xmlns:a16="http://schemas.microsoft.com/office/drawing/2014/main" id="{EC85133E-5F49-0F35-E183-CEF1EDE6B1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Despite how common rare diseases are, children with these conditions continue to face multiyear diagnostic odysseys due in large part to a lack of recognition of a potentially diagnosable condition as well as failure to use broad genomic diagnostic tools early in the process.</a:t>
            </a:r>
          </a:p>
        </p:txBody>
      </p:sp>
      <p:sp>
        <p:nvSpPr>
          <p:cNvPr id="93187" name="Slide Number Placeholder 3">
            <a:extLst>
              <a:ext uri="{FF2B5EF4-FFF2-40B4-BE49-F238E27FC236}">
                <a16:creationId xmlns:a16="http://schemas.microsoft.com/office/drawing/2014/main" id="{3C9EB6F0-8BAE-E166-5B90-3F1AE37E8A4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7200">
              <a:defRPr>
                <a:solidFill>
                  <a:schemeClr val="tx1"/>
                </a:solidFill>
                <a:latin typeface="Aptos" panose="020B0004020202020204" pitchFamily="34" charset="0"/>
              </a:defRPr>
            </a:lvl1pPr>
            <a:lvl2pPr marL="742950" indent="-285750" defTabSz="457200">
              <a:defRPr>
                <a:solidFill>
                  <a:schemeClr val="tx1"/>
                </a:solidFill>
                <a:latin typeface="Aptos" panose="020B0004020202020204" pitchFamily="34" charset="0"/>
              </a:defRPr>
            </a:lvl2pPr>
            <a:lvl3pPr marL="1143000" indent="-228600" defTabSz="457200">
              <a:defRPr>
                <a:solidFill>
                  <a:schemeClr val="tx1"/>
                </a:solidFill>
                <a:latin typeface="Aptos" panose="020B0004020202020204" pitchFamily="34" charset="0"/>
              </a:defRPr>
            </a:lvl3pPr>
            <a:lvl4pPr marL="1600200" indent="-228600" defTabSz="457200">
              <a:defRPr>
                <a:solidFill>
                  <a:schemeClr val="tx1"/>
                </a:solidFill>
                <a:latin typeface="Aptos" panose="020B0004020202020204" pitchFamily="34" charset="0"/>
              </a:defRPr>
            </a:lvl4pPr>
            <a:lvl5pPr marL="2057400" indent="-228600" defTabSz="457200">
              <a:defRPr>
                <a:solidFill>
                  <a:schemeClr val="tx1"/>
                </a:solidFill>
                <a:latin typeface="Aptos" panose="020B0004020202020204" pitchFamily="34" charset="0"/>
              </a:defRPr>
            </a:lvl5pPr>
            <a:lvl6pPr marL="2514600" indent="-228600" defTabSz="457200" eaLnBrk="0" fontAlgn="base" hangingPunct="0">
              <a:spcBef>
                <a:spcPct val="0"/>
              </a:spcBef>
              <a:spcAft>
                <a:spcPct val="0"/>
              </a:spcAft>
              <a:defRPr>
                <a:solidFill>
                  <a:schemeClr val="tx1"/>
                </a:solidFill>
                <a:latin typeface="Aptos" panose="020B0004020202020204" pitchFamily="34" charset="0"/>
              </a:defRPr>
            </a:lvl6pPr>
            <a:lvl7pPr marL="2971800" indent="-228600" defTabSz="457200" eaLnBrk="0" fontAlgn="base" hangingPunct="0">
              <a:spcBef>
                <a:spcPct val="0"/>
              </a:spcBef>
              <a:spcAft>
                <a:spcPct val="0"/>
              </a:spcAft>
              <a:defRPr>
                <a:solidFill>
                  <a:schemeClr val="tx1"/>
                </a:solidFill>
                <a:latin typeface="Aptos" panose="020B0004020202020204" pitchFamily="34" charset="0"/>
              </a:defRPr>
            </a:lvl7pPr>
            <a:lvl8pPr marL="3429000" indent="-228600" defTabSz="457200" eaLnBrk="0" fontAlgn="base" hangingPunct="0">
              <a:spcBef>
                <a:spcPct val="0"/>
              </a:spcBef>
              <a:spcAft>
                <a:spcPct val="0"/>
              </a:spcAft>
              <a:defRPr>
                <a:solidFill>
                  <a:schemeClr val="tx1"/>
                </a:solidFill>
                <a:latin typeface="Aptos" panose="020B0004020202020204" pitchFamily="34" charset="0"/>
              </a:defRPr>
            </a:lvl8pPr>
            <a:lvl9pPr marL="3886200" indent="-228600" defTabSz="457200" eaLnBrk="0" fontAlgn="base" hangingPunct="0">
              <a:spcBef>
                <a:spcPct val="0"/>
              </a:spcBef>
              <a:spcAft>
                <a:spcPct val="0"/>
              </a:spcAft>
              <a:defRPr>
                <a:solidFill>
                  <a:schemeClr val="tx1"/>
                </a:solidFill>
                <a:latin typeface="Aptos" panose="020B0004020202020204" pitchFamily="34" charset="0"/>
              </a:defRPr>
            </a:lvl9pPr>
          </a:lstStyle>
          <a:p>
            <a:pPr fontAlgn="base">
              <a:spcBef>
                <a:spcPct val="0"/>
              </a:spcBef>
              <a:spcAft>
                <a:spcPct val="0"/>
              </a:spcAft>
            </a:pPr>
            <a:fld id="{0C3E3B83-530A-2242-8559-D533AA2B4040}" type="slidenum">
              <a:rPr lang="en-US" altLang="en-US" smtClean="0">
                <a:solidFill>
                  <a:srgbClr val="000000"/>
                </a:solidFill>
                <a:latin typeface="Arial" panose="020B0604020202020204" pitchFamily="34" charset="0"/>
                <a:ea typeface="MS PGothic" panose="020B0600070205080204" pitchFamily="34" charset="-128"/>
              </a:rPr>
              <a:pPr fontAlgn="base">
                <a:spcBef>
                  <a:spcPct val="0"/>
                </a:spcBef>
                <a:spcAft>
                  <a:spcPct val="0"/>
                </a:spcAft>
              </a:pPr>
              <a:t>10</a:t>
            </a:fld>
            <a:endParaRPr lang="en-US" altLang="en-US">
              <a:solidFill>
                <a:srgbClr val="000000"/>
              </a:solidFill>
              <a:latin typeface="Arial" panose="020B0604020202020204" pitchFamily="34" charset="0"/>
              <a:ea typeface="MS PGothic"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a:extLst>
              <a:ext uri="{FF2B5EF4-FFF2-40B4-BE49-F238E27FC236}">
                <a16:creationId xmlns:a16="http://schemas.microsoft.com/office/drawing/2014/main" id="{9E98A1CF-3E1C-8CA4-38A5-1016DA30416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4" name="Notes Placeholder 2">
            <a:extLst>
              <a:ext uri="{FF2B5EF4-FFF2-40B4-BE49-F238E27FC236}">
                <a16:creationId xmlns:a16="http://schemas.microsoft.com/office/drawing/2014/main" id="{B50E0C2B-D120-87BE-08CA-4BDF203D1B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These are of course not the only two conditions where genomic testing may be underutilized.  Here I pull data from several different studies of populations and settings where genomic approaches to testing lead to significant diagnostic yield and inform management.  Where the data were more limited, I provide the actual numerator and denominator.</a:t>
            </a:r>
          </a:p>
          <a:p>
            <a:pPr eaLnBrk="1" hangingPunct="1">
              <a:spcBef>
                <a:spcPct val="0"/>
              </a:spcBef>
            </a:pPr>
            <a:endParaRPr lang="en-US" altLang="en-US"/>
          </a:p>
          <a:p>
            <a:pPr eaLnBrk="1" hangingPunct="1">
              <a:spcBef>
                <a:spcPct val="0"/>
              </a:spcBef>
            </a:pPr>
            <a:r>
              <a:rPr lang="en-US" altLang="en-US"/>
              <a:t>I would venture to say that there are very few, if any, subspecialties where one could not define a subset of patients whose care would likely be informed by early genomic diagnosis</a:t>
            </a:r>
          </a:p>
        </p:txBody>
      </p:sp>
      <p:sp>
        <p:nvSpPr>
          <p:cNvPr id="95235" name="Slide Number Placeholder 3">
            <a:extLst>
              <a:ext uri="{FF2B5EF4-FFF2-40B4-BE49-F238E27FC236}">
                <a16:creationId xmlns:a16="http://schemas.microsoft.com/office/drawing/2014/main" id="{25A8E849-2B68-553F-90FB-C05B646831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7200">
              <a:defRPr>
                <a:solidFill>
                  <a:schemeClr val="tx1"/>
                </a:solidFill>
                <a:latin typeface="Aptos" panose="020B0004020202020204" pitchFamily="34" charset="0"/>
              </a:defRPr>
            </a:lvl1pPr>
            <a:lvl2pPr marL="742950" indent="-285750" defTabSz="457200">
              <a:defRPr>
                <a:solidFill>
                  <a:schemeClr val="tx1"/>
                </a:solidFill>
                <a:latin typeface="Aptos" panose="020B0004020202020204" pitchFamily="34" charset="0"/>
              </a:defRPr>
            </a:lvl2pPr>
            <a:lvl3pPr marL="1143000" indent="-228600" defTabSz="457200">
              <a:defRPr>
                <a:solidFill>
                  <a:schemeClr val="tx1"/>
                </a:solidFill>
                <a:latin typeface="Aptos" panose="020B0004020202020204" pitchFamily="34" charset="0"/>
              </a:defRPr>
            </a:lvl3pPr>
            <a:lvl4pPr marL="1600200" indent="-228600" defTabSz="457200">
              <a:defRPr>
                <a:solidFill>
                  <a:schemeClr val="tx1"/>
                </a:solidFill>
                <a:latin typeface="Aptos" panose="020B0004020202020204" pitchFamily="34" charset="0"/>
              </a:defRPr>
            </a:lvl4pPr>
            <a:lvl5pPr marL="2057400" indent="-228600" defTabSz="457200">
              <a:defRPr>
                <a:solidFill>
                  <a:schemeClr val="tx1"/>
                </a:solidFill>
                <a:latin typeface="Aptos" panose="020B0004020202020204" pitchFamily="34" charset="0"/>
              </a:defRPr>
            </a:lvl5pPr>
            <a:lvl6pPr marL="2514600" indent="-228600" defTabSz="457200" eaLnBrk="0" fontAlgn="base" hangingPunct="0">
              <a:spcBef>
                <a:spcPct val="0"/>
              </a:spcBef>
              <a:spcAft>
                <a:spcPct val="0"/>
              </a:spcAft>
              <a:defRPr>
                <a:solidFill>
                  <a:schemeClr val="tx1"/>
                </a:solidFill>
                <a:latin typeface="Aptos" panose="020B0004020202020204" pitchFamily="34" charset="0"/>
              </a:defRPr>
            </a:lvl6pPr>
            <a:lvl7pPr marL="2971800" indent="-228600" defTabSz="457200" eaLnBrk="0" fontAlgn="base" hangingPunct="0">
              <a:spcBef>
                <a:spcPct val="0"/>
              </a:spcBef>
              <a:spcAft>
                <a:spcPct val="0"/>
              </a:spcAft>
              <a:defRPr>
                <a:solidFill>
                  <a:schemeClr val="tx1"/>
                </a:solidFill>
                <a:latin typeface="Aptos" panose="020B0004020202020204" pitchFamily="34" charset="0"/>
              </a:defRPr>
            </a:lvl7pPr>
            <a:lvl8pPr marL="3429000" indent="-228600" defTabSz="457200" eaLnBrk="0" fontAlgn="base" hangingPunct="0">
              <a:spcBef>
                <a:spcPct val="0"/>
              </a:spcBef>
              <a:spcAft>
                <a:spcPct val="0"/>
              </a:spcAft>
              <a:defRPr>
                <a:solidFill>
                  <a:schemeClr val="tx1"/>
                </a:solidFill>
                <a:latin typeface="Aptos" panose="020B0004020202020204" pitchFamily="34" charset="0"/>
              </a:defRPr>
            </a:lvl8pPr>
            <a:lvl9pPr marL="3886200" indent="-228600" defTabSz="457200" eaLnBrk="0" fontAlgn="base" hangingPunct="0">
              <a:spcBef>
                <a:spcPct val="0"/>
              </a:spcBef>
              <a:spcAft>
                <a:spcPct val="0"/>
              </a:spcAft>
              <a:defRPr>
                <a:solidFill>
                  <a:schemeClr val="tx1"/>
                </a:solidFill>
                <a:latin typeface="Aptos" panose="020B0004020202020204" pitchFamily="34" charset="0"/>
              </a:defRPr>
            </a:lvl9pPr>
          </a:lstStyle>
          <a:p>
            <a:pPr fontAlgn="base">
              <a:spcBef>
                <a:spcPct val="0"/>
              </a:spcBef>
              <a:spcAft>
                <a:spcPct val="0"/>
              </a:spcAft>
            </a:pPr>
            <a:fld id="{B6A360B7-4844-664B-8E6E-B13E9EB4E6F2}" type="slidenum">
              <a:rPr lang="en-US" altLang="en-US" smtClean="0">
                <a:solidFill>
                  <a:srgbClr val="000000"/>
                </a:solidFill>
                <a:latin typeface="Arial" panose="020B0604020202020204" pitchFamily="34" charset="0"/>
                <a:ea typeface="MS PGothic" panose="020B0600070205080204" pitchFamily="34" charset="-128"/>
              </a:rPr>
              <a:pPr fontAlgn="base">
                <a:spcBef>
                  <a:spcPct val="0"/>
                </a:spcBef>
                <a:spcAft>
                  <a:spcPct val="0"/>
                </a:spcAft>
              </a:pPr>
              <a:t>11</a:t>
            </a:fld>
            <a:endParaRPr lang="en-US" altLang="en-US">
              <a:solidFill>
                <a:srgbClr val="000000"/>
              </a:solidFill>
              <a:latin typeface="Arial" panose="020B0604020202020204" pitchFamily="34" charset="0"/>
              <a:ea typeface="MS PGothic"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a:extLst>
              <a:ext uri="{FF2B5EF4-FFF2-40B4-BE49-F238E27FC236}">
                <a16:creationId xmlns:a16="http://schemas.microsoft.com/office/drawing/2014/main" id="{822D5196-D5B4-7EF3-9C5E-214DD7EABC4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091D5498-0A85-CDDE-40A4-BDC5AA693891}"/>
              </a:ext>
            </a:extLst>
          </p:cNvPr>
          <p:cNvSpPr>
            <a:spLocks noGrp="1"/>
          </p:cNvSpPr>
          <p:nvPr>
            <p:ph type="body" idx="1"/>
          </p:nvPr>
        </p:nvSpPr>
        <p:spPr/>
        <p:txBody>
          <a:bodyPr/>
          <a:lstStyle/>
          <a:p>
            <a:pPr eaLnBrk="1" fontAlgn="auto" hangingPunct="1">
              <a:spcBef>
                <a:spcPts val="0"/>
              </a:spcBef>
              <a:spcAft>
                <a:spcPts val="0"/>
              </a:spcAft>
              <a:defRPr/>
            </a:pPr>
            <a:r>
              <a:rPr lang="en-US">
                <a:latin typeface="Calibri"/>
                <a:cs typeface="Calibri"/>
              </a:rPr>
              <a:t>If we ultimately want to use ML to drive genetic testing practices, it is important to understand where it can actually be helpful.</a:t>
            </a:r>
          </a:p>
          <a:p>
            <a:pPr eaLnBrk="1" fontAlgn="auto" hangingPunct="1">
              <a:spcBef>
                <a:spcPts val="0"/>
              </a:spcBef>
              <a:spcAft>
                <a:spcPts val="0"/>
              </a:spcAft>
              <a:defRPr/>
            </a:pPr>
            <a:endParaRPr lang="en-US">
              <a:latin typeface="Calibri"/>
              <a:cs typeface="Calibri"/>
            </a:endParaRPr>
          </a:p>
          <a:p>
            <a:pPr eaLnBrk="1" fontAlgn="auto" hangingPunct="1">
              <a:spcBef>
                <a:spcPts val="0"/>
              </a:spcBef>
              <a:spcAft>
                <a:spcPts val="0"/>
              </a:spcAft>
              <a:defRPr/>
            </a:pPr>
            <a:r>
              <a:rPr lang="en-US">
                <a:latin typeface="Calibri"/>
                <a:cs typeface="Calibri"/>
              </a:rPr>
              <a:t>TWO things determine the length of your diagnostic Odyssey:</a:t>
            </a:r>
          </a:p>
          <a:p>
            <a:pPr marL="228600" indent="-228600" eaLnBrk="1" fontAlgn="auto" hangingPunct="1">
              <a:spcBef>
                <a:spcPts val="0"/>
              </a:spcBef>
              <a:spcAft>
                <a:spcPts val="0"/>
              </a:spcAft>
              <a:buFontTx/>
              <a:buAutoNum type="arabicParenR"/>
              <a:defRPr/>
            </a:pPr>
            <a:r>
              <a:rPr lang="en-US">
                <a:latin typeface="Calibri"/>
                <a:cs typeface="Calibri"/>
              </a:rPr>
              <a:t>WHEN you start testing (which ML can most directly impact via clinical decision support)</a:t>
            </a:r>
          </a:p>
          <a:p>
            <a:pPr marL="228600" indent="-228600" eaLnBrk="1" fontAlgn="auto" hangingPunct="1">
              <a:spcBef>
                <a:spcPts val="0"/>
              </a:spcBef>
              <a:spcAft>
                <a:spcPts val="0"/>
              </a:spcAft>
              <a:buFontTx/>
              <a:buAutoNum type="arabicParenR"/>
              <a:defRPr/>
            </a:pPr>
            <a:r>
              <a:rPr lang="en-US">
                <a:latin typeface="Calibri"/>
                <a:cs typeface="Calibri"/>
              </a:rPr>
              <a:t>WHAT testing strategy you use (</a:t>
            </a:r>
            <a:r>
              <a:rPr lang="en-US" err="1">
                <a:latin typeface="Calibri"/>
                <a:cs typeface="Calibri"/>
              </a:rPr>
              <a:t>ie</a:t>
            </a:r>
            <a:r>
              <a:rPr lang="en-US">
                <a:latin typeface="Calibri"/>
                <a:cs typeface="Calibri"/>
              </a:rPr>
              <a:t> the historic step-wise testing strategy of an array and/or panel before obtaining a genome vs. Skipping straight to rapid </a:t>
            </a:r>
            <a:r>
              <a:rPr lang="en-US" err="1">
                <a:latin typeface="Calibri"/>
                <a:cs typeface="Calibri"/>
              </a:rPr>
              <a:t>geneome</a:t>
            </a:r>
            <a:r>
              <a:rPr lang="en-US">
                <a:latin typeface="Calibri"/>
                <a:cs typeface="Calibri"/>
              </a:rPr>
              <a:t> sequencing as multiple clinical trials have demonstrated to be a superior strategy)</a:t>
            </a:r>
          </a:p>
          <a:p>
            <a:pPr marL="228600" indent="-228600" eaLnBrk="1" fontAlgn="auto" hangingPunct="1">
              <a:spcBef>
                <a:spcPts val="0"/>
              </a:spcBef>
              <a:spcAft>
                <a:spcPts val="0"/>
              </a:spcAft>
              <a:buFontTx/>
              <a:buAutoNum type="arabicParenR"/>
              <a:defRPr/>
            </a:pPr>
            <a:endParaRPr lang="en-US">
              <a:latin typeface="Calibri"/>
              <a:cs typeface="Calibri"/>
            </a:endParaRPr>
          </a:p>
          <a:p>
            <a:pPr eaLnBrk="1" fontAlgn="auto" hangingPunct="1">
              <a:spcBef>
                <a:spcPts val="0"/>
              </a:spcBef>
              <a:spcAft>
                <a:spcPts val="0"/>
              </a:spcAft>
              <a:defRPr/>
            </a:pPr>
            <a:r>
              <a:rPr lang="en-US">
                <a:latin typeface="Calibri"/>
                <a:cs typeface="Calibri"/>
              </a:rPr>
              <a:t>In order to plan a clinical trial using ML to support neonatologists in flagging babies for genetic testing/consultation (ideally with </a:t>
            </a:r>
            <a:r>
              <a:rPr lang="en-US" err="1">
                <a:latin typeface="Calibri"/>
                <a:cs typeface="Calibri"/>
              </a:rPr>
              <a:t>rGS</a:t>
            </a:r>
            <a:r>
              <a:rPr lang="en-US">
                <a:latin typeface="Calibri"/>
                <a:cs typeface="Calibri"/>
              </a:rPr>
              <a:t>) we simulated running the ML classifier daily through the first week in the ICU using real world data from our validation cohort. Simulated neonates </a:t>
            </a:r>
            <a:r>
              <a:rPr lang="en-US" err="1">
                <a:latin typeface="Calibri"/>
                <a:cs typeface="Calibri"/>
              </a:rPr>
              <a:t>recieved</a:t>
            </a:r>
            <a:r>
              <a:rPr lang="en-US">
                <a:latin typeface="Calibri"/>
                <a:cs typeface="Calibri"/>
              </a:rPr>
              <a:t> </a:t>
            </a:r>
            <a:r>
              <a:rPr lang="en-US" err="1">
                <a:latin typeface="Calibri"/>
                <a:cs typeface="Calibri"/>
              </a:rPr>
              <a:t>rGS</a:t>
            </a:r>
            <a:r>
              <a:rPr lang="en-US">
                <a:latin typeface="Calibri"/>
                <a:cs typeface="Calibri"/>
              </a:rPr>
              <a:t> either when the baby was actually tested or when the predicted probability by the ML was &gt;40% (the threshold at F1), whichever came first. If the predicted probability remained &lt;40% through the first week in ICU, testing happened when it happened.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E36A6A45-A3F2-4C0C-4543-563B01A34C4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6" name="Notes Placeholder 2">
            <a:extLst>
              <a:ext uri="{FF2B5EF4-FFF2-40B4-BE49-F238E27FC236}">
                <a16:creationId xmlns:a16="http://schemas.microsoft.com/office/drawing/2014/main" id="{3A407EAB-7ABA-74F5-665A-E757E571537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So do we make these prediction? We wanted to develop a system that would require no additional input from busy clinicians</a:t>
            </a:r>
          </a:p>
          <a:p>
            <a:pPr eaLnBrk="1" hangingPunct="1">
              <a:spcBef>
                <a:spcPct val="0"/>
              </a:spcBef>
            </a:pPr>
            <a:endParaRPr lang="en-US" altLang="en-US"/>
          </a:p>
          <a:p>
            <a:pPr eaLnBrk="1" hangingPunct="1">
              <a:spcBef>
                <a:spcPct val="0"/>
              </a:spcBef>
            </a:pPr>
            <a:r>
              <a:rPr lang="en-US" altLang="en-US"/>
              <a:t>Here you see a schematic of how we go from data in EHR to Predictions</a:t>
            </a:r>
          </a:p>
          <a:p>
            <a:pPr eaLnBrk="1" hangingPunct="1">
              <a:spcBef>
                <a:spcPct val="0"/>
              </a:spcBef>
            </a:pPr>
            <a:endParaRPr lang="en-US" altLang="en-US"/>
          </a:p>
          <a:p>
            <a:pPr eaLnBrk="1" hangingPunct="1">
              <a:spcBef>
                <a:spcPct val="0"/>
              </a:spcBef>
            </a:pPr>
            <a:r>
              <a:rPr lang="en-US" altLang="en-US"/>
              <a:t>We use routine parameters collected at birth, the ordering of and outcome of infectious disease studies and free text clinical notes mapped to the human phenotype ontology, encoded by information content. The precise way in which we collapse the HPO graph to a smaller subset of nodes was a tunable hyper-parameter.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Master" Target="../slideMasters/slideMaster2.xml"/><Relationship Id="rId1" Type="http://schemas.openxmlformats.org/officeDocument/2006/relationships/themeOverride" Target="../theme/themeOverride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5.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oleObject" Target="../embeddings/oleObject1.bin"/><Relationship Id="rId5" Type="http://schemas.openxmlformats.org/officeDocument/2006/relationships/slideMaster" Target="../slideMasters/slideMaster5.xml"/><Relationship Id="rId4" Type="http://schemas.openxmlformats.org/officeDocument/2006/relationships/tags" Target="../tags/tag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5.e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oleObject" Target="../embeddings/oleObject2.bin"/><Relationship Id="rId5" Type="http://schemas.openxmlformats.org/officeDocument/2006/relationships/slideMaster" Target="../slideMasters/slideMaster5.xml"/><Relationship Id="rId4"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8C3C58-3023-5052-4BEB-DFF793434F18}"/>
              </a:ext>
            </a:extLst>
          </p:cNvPr>
          <p:cNvSpPr>
            <a:spLocks noGrp="1"/>
          </p:cNvSpPr>
          <p:nvPr>
            <p:ph type="dt" sz="half" idx="10"/>
          </p:nvPr>
        </p:nvSpPr>
        <p:spPr/>
        <p:txBody>
          <a:bodyPr/>
          <a:lstStyle>
            <a:lvl1pPr>
              <a:defRPr/>
            </a:lvl1pPr>
          </a:lstStyle>
          <a:p>
            <a:pPr>
              <a:defRPr/>
            </a:pPr>
            <a:fld id="{5D5F737B-08E1-E64C-BB0A-D86C285495B7}" type="datetimeFigureOut">
              <a:rPr lang="en-US"/>
              <a:pPr>
                <a:defRPr/>
              </a:pPr>
              <a:t>11/13/25</a:t>
            </a:fld>
            <a:endParaRPr lang="en-US"/>
          </a:p>
        </p:txBody>
      </p:sp>
      <p:sp>
        <p:nvSpPr>
          <p:cNvPr id="5" name="Footer Placeholder 4">
            <a:extLst>
              <a:ext uri="{FF2B5EF4-FFF2-40B4-BE49-F238E27FC236}">
                <a16:creationId xmlns:a16="http://schemas.microsoft.com/office/drawing/2014/main" id="{DF235900-BFC0-5798-6DB3-59031B423B3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A4695EF-EBC5-F9A0-9E7D-E3629696F666}"/>
              </a:ext>
            </a:extLst>
          </p:cNvPr>
          <p:cNvSpPr>
            <a:spLocks noGrp="1"/>
          </p:cNvSpPr>
          <p:nvPr>
            <p:ph type="sldNum" sz="quarter" idx="12"/>
          </p:nvPr>
        </p:nvSpPr>
        <p:spPr/>
        <p:txBody>
          <a:bodyPr/>
          <a:lstStyle>
            <a:lvl1pPr>
              <a:defRPr/>
            </a:lvl1pPr>
          </a:lstStyle>
          <a:p>
            <a:pPr>
              <a:defRPr/>
            </a:pPr>
            <a:fld id="{80FFAD99-8577-1047-AC15-8749C87DF240}" type="slidenum">
              <a:rPr lang="en-US"/>
              <a:pPr>
                <a:defRPr/>
              </a:pPr>
              <a:t>‹#›</a:t>
            </a:fld>
            <a:endParaRPr lang="en-US"/>
          </a:p>
        </p:txBody>
      </p:sp>
    </p:spTree>
    <p:extLst>
      <p:ext uri="{BB962C8B-B14F-4D97-AF65-F5344CB8AC3E}">
        <p14:creationId xmlns:p14="http://schemas.microsoft.com/office/powerpoint/2010/main" val="2269337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50176E-EEF8-EDCA-BC95-B79C5491B9B6}"/>
              </a:ext>
            </a:extLst>
          </p:cNvPr>
          <p:cNvSpPr>
            <a:spLocks noGrp="1"/>
          </p:cNvSpPr>
          <p:nvPr>
            <p:ph type="dt" sz="half" idx="10"/>
          </p:nvPr>
        </p:nvSpPr>
        <p:spPr/>
        <p:txBody>
          <a:bodyPr/>
          <a:lstStyle>
            <a:lvl1pPr>
              <a:defRPr/>
            </a:lvl1pPr>
          </a:lstStyle>
          <a:p>
            <a:pPr>
              <a:defRPr/>
            </a:pPr>
            <a:fld id="{02A3262E-365F-8F4C-A315-8FBABA88AC41}" type="datetimeFigureOut">
              <a:rPr lang="en-US"/>
              <a:pPr>
                <a:defRPr/>
              </a:pPr>
              <a:t>11/13/25</a:t>
            </a:fld>
            <a:endParaRPr lang="en-US"/>
          </a:p>
        </p:txBody>
      </p:sp>
      <p:sp>
        <p:nvSpPr>
          <p:cNvPr id="5" name="Footer Placeholder 4">
            <a:extLst>
              <a:ext uri="{FF2B5EF4-FFF2-40B4-BE49-F238E27FC236}">
                <a16:creationId xmlns:a16="http://schemas.microsoft.com/office/drawing/2014/main" id="{62F48008-795C-A419-2CBD-A357CF33A75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C6248AC-C529-25C4-5809-C4EBBE40A732}"/>
              </a:ext>
            </a:extLst>
          </p:cNvPr>
          <p:cNvSpPr>
            <a:spLocks noGrp="1"/>
          </p:cNvSpPr>
          <p:nvPr>
            <p:ph type="sldNum" sz="quarter" idx="12"/>
          </p:nvPr>
        </p:nvSpPr>
        <p:spPr/>
        <p:txBody>
          <a:bodyPr/>
          <a:lstStyle>
            <a:lvl1pPr>
              <a:defRPr/>
            </a:lvl1pPr>
          </a:lstStyle>
          <a:p>
            <a:pPr>
              <a:defRPr/>
            </a:pPr>
            <a:fld id="{CDD59F7F-D30B-6F47-B23B-DFC5C9CCD045}" type="slidenum">
              <a:rPr lang="en-US"/>
              <a:pPr>
                <a:defRPr/>
              </a:pPr>
              <a:t>‹#›</a:t>
            </a:fld>
            <a:endParaRPr lang="en-US"/>
          </a:p>
        </p:txBody>
      </p:sp>
    </p:spTree>
    <p:extLst>
      <p:ext uri="{BB962C8B-B14F-4D97-AF65-F5344CB8AC3E}">
        <p14:creationId xmlns:p14="http://schemas.microsoft.com/office/powerpoint/2010/main" val="2204145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0F8E3-C707-B589-0C92-12FF2D416449}"/>
              </a:ext>
            </a:extLst>
          </p:cNvPr>
          <p:cNvSpPr>
            <a:spLocks noGrp="1"/>
          </p:cNvSpPr>
          <p:nvPr>
            <p:ph type="dt" sz="half" idx="10"/>
          </p:nvPr>
        </p:nvSpPr>
        <p:spPr/>
        <p:txBody>
          <a:bodyPr/>
          <a:lstStyle>
            <a:lvl1pPr>
              <a:defRPr/>
            </a:lvl1pPr>
          </a:lstStyle>
          <a:p>
            <a:pPr>
              <a:defRPr/>
            </a:pPr>
            <a:fld id="{8EBF5BAD-3C94-3540-B9AC-8BA0A4840C49}" type="datetimeFigureOut">
              <a:rPr lang="en-US"/>
              <a:pPr>
                <a:defRPr/>
              </a:pPr>
              <a:t>11/13/25</a:t>
            </a:fld>
            <a:endParaRPr lang="en-US"/>
          </a:p>
        </p:txBody>
      </p:sp>
      <p:sp>
        <p:nvSpPr>
          <p:cNvPr id="5" name="Footer Placeholder 4">
            <a:extLst>
              <a:ext uri="{FF2B5EF4-FFF2-40B4-BE49-F238E27FC236}">
                <a16:creationId xmlns:a16="http://schemas.microsoft.com/office/drawing/2014/main" id="{95FA9E15-03FA-20D1-0F25-3F7158F08E5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6DAC849-A58F-2FE2-D896-CF8B0E84373F}"/>
              </a:ext>
            </a:extLst>
          </p:cNvPr>
          <p:cNvSpPr>
            <a:spLocks noGrp="1"/>
          </p:cNvSpPr>
          <p:nvPr>
            <p:ph type="sldNum" sz="quarter" idx="12"/>
          </p:nvPr>
        </p:nvSpPr>
        <p:spPr/>
        <p:txBody>
          <a:bodyPr/>
          <a:lstStyle>
            <a:lvl1pPr>
              <a:defRPr/>
            </a:lvl1pPr>
          </a:lstStyle>
          <a:p>
            <a:pPr>
              <a:defRPr/>
            </a:pPr>
            <a:fld id="{D4E55FAF-3BFD-4641-91ED-8295C8BF707D}" type="slidenum">
              <a:rPr lang="en-US"/>
              <a:pPr>
                <a:defRPr/>
              </a:pPr>
              <a:t>‹#›</a:t>
            </a:fld>
            <a:endParaRPr lang="en-US"/>
          </a:p>
        </p:txBody>
      </p:sp>
    </p:spTree>
    <p:extLst>
      <p:ext uri="{BB962C8B-B14F-4D97-AF65-F5344CB8AC3E}">
        <p14:creationId xmlns:p14="http://schemas.microsoft.com/office/powerpoint/2010/main" val="2199121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descr="Butterfly gust_sm.eps">
            <a:extLst>
              <a:ext uri="{FF2B5EF4-FFF2-40B4-BE49-F238E27FC236}">
                <a16:creationId xmlns:a16="http://schemas.microsoft.com/office/drawing/2014/main" id="{5C022037-E3FA-8D45-B383-356E52AF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70738" y="665163"/>
            <a:ext cx="4303712" cy="413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89FAFF3-5215-6DD5-2FAB-44DDB822E6D0}"/>
              </a:ext>
            </a:extLst>
          </p:cNvPr>
          <p:cNvSpPr txBox="1"/>
          <p:nvPr/>
        </p:nvSpPr>
        <p:spPr>
          <a:xfrm>
            <a:off x="169863" y="5757863"/>
            <a:ext cx="11845925" cy="338137"/>
          </a:xfrm>
          <a:prstGeom prst="rect">
            <a:avLst/>
          </a:prstGeom>
          <a:noFill/>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fontAlgn="auto" hangingPunct="1">
              <a:spcBef>
                <a:spcPts val="0"/>
              </a:spcBef>
              <a:spcAft>
                <a:spcPts val="0"/>
              </a:spcAft>
              <a:defRPr/>
            </a:pPr>
            <a:r>
              <a:rPr lang="en-US" altLang="en-US" sz="1600">
                <a:latin typeface="Times New Roman" panose="02020603050405020304" pitchFamily="18" charset="0"/>
                <a:cs typeface="Times New Roman" panose="02020603050405020304" pitchFamily="18" charset="0"/>
              </a:rPr>
              <a:t>………………..……………………………………………………………………………………………………………………………………..</a:t>
            </a:r>
          </a:p>
        </p:txBody>
      </p:sp>
      <p:pic>
        <p:nvPicPr>
          <p:cNvPr id="6" name="Picture 8" descr="NC Horiz Logo_sm_cmyk.eps">
            <a:extLst>
              <a:ext uri="{FF2B5EF4-FFF2-40B4-BE49-F238E27FC236}">
                <a16:creationId xmlns:a16="http://schemas.microsoft.com/office/drawing/2014/main" id="{0933D177-4F9A-9AEB-8302-18F25DA8D0C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68800" y="6053138"/>
            <a:ext cx="33718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1600197"/>
            <a:ext cx="6096000" cy="2743200"/>
          </a:xfrm>
        </p:spPr>
        <p:txBody>
          <a:bodyPr>
            <a:noAutofit/>
          </a:bodyPr>
          <a:lstStyle>
            <a:lvl1pPr marL="0" marR="0" indent="0" algn="l" defTabSz="609585" rtl="0" eaLnBrk="1" fontAlgn="auto" latinLnBrk="0" hangingPunct="1">
              <a:lnSpc>
                <a:spcPct val="100000"/>
              </a:lnSpc>
              <a:spcBef>
                <a:spcPct val="0"/>
              </a:spcBef>
              <a:spcAft>
                <a:spcPts val="0"/>
              </a:spcAft>
              <a:buClrTx/>
              <a:buSzTx/>
              <a:buFontTx/>
              <a:buNone/>
              <a:tabLst/>
              <a:defRPr sz="7200" b="1" i="0">
                <a:latin typeface="Arial"/>
                <a:cs typeface="Arial"/>
              </a:defRPr>
            </a:lvl1pPr>
          </a:lstStyle>
          <a:p>
            <a:r>
              <a:rPr lang="en-US"/>
              <a:t>Click to edit Master title style</a:t>
            </a:r>
          </a:p>
        </p:txBody>
      </p:sp>
      <p:sp>
        <p:nvSpPr>
          <p:cNvPr id="3" name="Subtitle 2"/>
          <p:cNvSpPr>
            <a:spLocks noGrp="1"/>
          </p:cNvSpPr>
          <p:nvPr>
            <p:ph type="subTitle" idx="1"/>
          </p:nvPr>
        </p:nvSpPr>
        <p:spPr>
          <a:xfrm>
            <a:off x="1828800" y="4800600"/>
            <a:ext cx="8534400" cy="914400"/>
          </a:xfrm>
        </p:spPr>
        <p:txBody>
          <a:bodyPr>
            <a:normAutofit/>
          </a:bodyPr>
          <a:lstStyle>
            <a:lvl1pPr marL="0" indent="0" algn="ctr">
              <a:buNone/>
              <a:defRPr sz="3200">
                <a:solidFill>
                  <a:schemeClr val="bg1">
                    <a:lumMod val="50000"/>
                  </a:schemeClr>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7" name="Date Placeholder 3">
            <a:extLst>
              <a:ext uri="{FF2B5EF4-FFF2-40B4-BE49-F238E27FC236}">
                <a16:creationId xmlns:a16="http://schemas.microsoft.com/office/drawing/2014/main" id="{A3FB22E4-C75C-B20C-1EBF-64A163334B22}"/>
              </a:ext>
            </a:extLst>
          </p:cNvPr>
          <p:cNvSpPr>
            <a:spLocks noGrp="1"/>
          </p:cNvSpPr>
          <p:nvPr>
            <p:ph type="dt" sz="half" idx="10"/>
          </p:nvPr>
        </p:nvSpPr>
        <p:spPr/>
        <p:txBody>
          <a:bodyPr/>
          <a:lstStyle>
            <a:lvl1pPr>
              <a:defRPr/>
            </a:lvl1pPr>
          </a:lstStyle>
          <a:p>
            <a:pPr>
              <a:defRPr/>
            </a:pPr>
            <a:fld id="{B42CFA7F-0994-734E-A89C-FF4DC2EB13B9}" type="datetime1">
              <a:rPr lang="en-US" altLang="en-US"/>
              <a:pPr>
                <a:defRPr/>
              </a:pPr>
              <a:t>11/13/25</a:t>
            </a:fld>
            <a:endParaRPr lang="en-US" altLang="en-US"/>
          </a:p>
        </p:txBody>
      </p:sp>
      <p:sp>
        <p:nvSpPr>
          <p:cNvPr id="8" name="Footer Placeholder 4">
            <a:extLst>
              <a:ext uri="{FF2B5EF4-FFF2-40B4-BE49-F238E27FC236}">
                <a16:creationId xmlns:a16="http://schemas.microsoft.com/office/drawing/2014/main" id="{4C99BED3-4A6A-197B-6B78-BC790A2D408A}"/>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8E0D6644-C50C-88B6-FF70-710B528919BF}"/>
              </a:ext>
            </a:extLst>
          </p:cNvPr>
          <p:cNvSpPr>
            <a:spLocks noGrp="1"/>
          </p:cNvSpPr>
          <p:nvPr>
            <p:ph type="sldNum" sz="quarter" idx="12"/>
          </p:nvPr>
        </p:nvSpPr>
        <p:spPr/>
        <p:txBody>
          <a:bodyPr/>
          <a:lstStyle>
            <a:lvl1pPr>
              <a:defRPr/>
            </a:lvl1pPr>
          </a:lstStyle>
          <a:p>
            <a:pPr>
              <a:defRPr/>
            </a:pPr>
            <a:fld id="{7C974DFC-F861-944B-8161-1EE4E3997A28}" type="slidenum">
              <a:rPr lang="en-US" altLang="en-US"/>
              <a:pPr>
                <a:defRPr/>
              </a:pPr>
              <a:t>‹#›</a:t>
            </a:fld>
            <a:endParaRPr lang="en-US" altLang="en-US"/>
          </a:p>
        </p:txBody>
      </p:sp>
    </p:spTree>
    <p:extLst>
      <p:ext uri="{BB962C8B-B14F-4D97-AF65-F5344CB8AC3E}">
        <p14:creationId xmlns:p14="http://schemas.microsoft.com/office/powerpoint/2010/main" val="3126951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6" descr="NC Horiz Logo_sm_cmyk_wht type.eps">
            <a:extLst>
              <a:ext uri="{FF2B5EF4-FFF2-40B4-BE49-F238E27FC236}">
                <a16:creationId xmlns:a16="http://schemas.microsoft.com/office/drawing/2014/main" id="{189B2EAF-086E-4973-01D3-2511E7F885D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05313" y="6040438"/>
            <a:ext cx="33813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Butterfly gust_sm.eps">
            <a:extLst>
              <a:ext uri="{FF2B5EF4-FFF2-40B4-BE49-F238E27FC236}">
                <a16:creationId xmlns:a16="http://schemas.microsoft.com/office/drawing/2014/main" id="{1D149C28-5641-B7C5-BDE2-263D1B45A385}"/>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170738" y="665163"/>
            <a:ext cx="4303712" cy="413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6D1B124-3DF4-BCF5-5E7D-F127B6AB3373}"/>
              </a:ext>
            </a:extLst>
          </p:cNvPr>
          <p:cNvSpPr txBox="1"/>
          <p:nvPr/>
        </p:nvSpPr>
        <p:spPr>
          <a:xfrm>
            <a:off x="169863" y="5757863"/>
            <a:ext cx="11845925" cy="338137"/>
          </a:xfrm>
          <a:prstGeom prst="rect">
            <a:avLst/>
          </a:prstGeom>
          <a:noFill/>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fontAlgn="auto" hangingPunct="1">
              <a:spcBef>
                <a:spcPts val="0"/>
              </a:spcBef>
              <a:spcAft>
                <a:spcPts val="0"/>
              </a:spcAft>
              <a:defRPr/>
            </a:pPr>
            <a:r>
              <a:rPr lang="en-US" altLang="en-US" sz="1600">
                <a:latin typeface="Times New Roman" panose="02020603050405020304" pitchFamily="18" charset="0"/>
                <a:cs typeface="Times New Roman" panose="02020603050405020304" pitchFamily="18" charset="0"/>
              </a:rPr>
              <a:t>………………..……………………………………………………………………………………………………………………………………..</a:t>
            </a:r>
          </a:p>
        </p:txBody>
      </p:sp>
      <p:sp>
        <p:nvSpPr>
          <p:cNvPr id="2" name="Title 1"/>
          <p:cNvSpPr>
            <a:spLocks noGrp="1"/>
          </p:cNvSpPr>
          <p:nvPr>
            <p:ph type="ctrTitle"/>
          </p:nvPr>
        </p:nvSpPr>
        <p:spPr>
          <a:xfrm>
            <a:off x="914400" y="1600197"/>
            <a:ext cx="6096000" cy="2743200"/>
          </a:xfrm>
        </p:spPr>
        <p:txBody>
          <a:bodyPr>
            <a:noAutofit/>
          </a:bodyPr>
          <a:lstStyle>
            <a:lvl1pPr marL="0" marR="0" indent="0" algn="l" defTabSz="609585" rtl="0" eaLnBrk="1" fontAlgn="auto" latinLnBrk="0" hangingPunct="1">
              <a:lnSpc>
                <a:spcPct val="100000"/>
              </a:lnSpc>
              <a:spcBef>
                <a:spcPct val="0"/>
              </a:spcBef>
              <a:spcAft>
                <a:spcPts val="0"/>
              </a:spcAft>
              <a:buClrTx/>
              <a:buSzTx/>
              <a:buFontTx/>
              <a:buNone/>
              <a:tabLst/>
              <a:defRPr sz="7200" b="1" i="0">
                <a:latin typeface="Arial"/>
                <a:cs typeface="Arial"/>
              </a:defRPr>
            </a:lvl1pPr>
          </a:lstStyle>
          <a:p>
            <a:r>
              <a:rPr lang="en-US"/>
              <a:t>Click to edit Master title style</a:t>
            </a:r>
          </a:p>
        </p:txBody>
      </p:sp>
      <p:sp>
        <p:nvSpPr>
          <p:cNvPr id="3" name="Subtitle 2"/>
          <p:cNvSpPr>
            <a:spLocks noGrp="1"/>
          </p:cNvSpPr>
          <p:nvPr>
            <p:ph type="subTitle" idx="1"/>
          </p:nvPr>
        </p:nvSpPr>
        <p:spPr>
          <a:xfrm>
            <a:off x="1828800" y="4800600"/>
            <a:ext cx="8534400" cy="914400"/>
          </a:xfrm>
        </p:spPr>
        <p:txBody>
          <a:bodyPr>
            <a:normAutofit/>
          </a:bodyPr>
          <a:lstStyle>
            <a:lvl1pPr marL="0" indent="0" algn="ctr">
              <a:buNone/>
              <a:defRPr sz="3200">
                <a:solidFill>
                  <a:schemeClr val="tx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7" name="Date Placeholder 3">
            <a:extLst>
              <a:ext uri="{FF2B5EF4-FFF2-40B4-BE49-F238E27FC236}">
                <a16:creationId xmlns:a16="http://schemas.microsoft.com/office/drawing/2014/main" id="{A44A4551-258F-311F-48AF-51BA89252A76}"/>
              </a:ext>
            </a:extLst>
          </p:cNvPr>
          <p:cNvSpPr>
            <a:spLocks noGrp="1"/>
          </p:cNvSpPr>
          <p:nvPr>
            <p:ph type="dt" sz="half" idx="10"/>
          </p:nvPr>
        </p:nvSpPr>
        <p:spPr/>
        <p:txBody>
          <a:bodyPr/>
          <a:lstStyle>
            <a:lvl1pPr>
              <a:defRPr/>
            </a:lvl1pPr>
          </a:lstStyle>
          <a:p>
            <a:pPr>
              <a:defRPr/>
            </a:pPr>
            <a:fld id="{F0C9BBA5-4B68-7542-93D3-937953CCDE09}" type="datetime1">
              <a:rPr lang="en-US" altLang="en-US"/>
              <a:pPr>
                <a:defRPr/>
              </a:pPr>
              <a:t>11/13/25</a:t>
            </a:fld>
            <a:endParaRPr lang="en-US" altLang="en-US"/>
          </a:p>
        </p:txBody>
      </p:sp>
      <p:sp>
        <p:nvSpPr>
          <p:cNvPr id="8" name="Slide Number Placeholder 5">
            <a:extLst>
              <a:ext uri="{FF2B5EF4-FFF2-40B4-BE49-F238E27FC236}">
                <a16:creationId xmlns:a16="http://schemas.microsoft.com/office/drawing/2014/main" id="{1955AB9A-7CD6-2FAA-35BC-BB0FDA7F779F}"/>
              </a:ext>
            </a:extLst>
          </p:cNvPr>
          <p:cNvSpPr>
            <a:spLocks noGrp="1"/>
          </p:cNvSpPr>
          <p:nvPr>
            <p:ph type="sldNum" sz="quarter" idx="11"/>
          </p:nvPr>
        </p:nvSpPr>
        <p:spPr/>
        <p:txBody>
          <a:bodyPr/>
          <a:lstStyle>
            <a:lvl1pPr>
              <a:defRPr/>
            </a:lvl1pPr>
          </a:lstStyle>
          <a:p>
            <a:pPr>
              <a:defRPr/>
            </a:pPr>
            <a:fld id="{97F06C90-5135-DB43-8109-86AE194554E5}" type="slidenum">
              <a:rPr lang="en-US" altLang="en-US"/>
              <a:pPr>
                <a:defRPr/>
              </a:pPr>
              <a:t>‹#›</a:t>
            </a:fld>
            <a:endParaRPr lang="en-US" altLang="en-US"/>
          </a:p>
        </p:txBody>
      </p:sp>
    </p:spTree>
    <p:extLst>
      <p:ext uri="{BB962C8B-B14F-4D97-AF65-F5344CB8AC3E}">
        <p14:creationId xmlns:p14="http://schemas.microsoft.com/office/powerpoint/2010/main" val="302995738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4C2B20-D1D7-B78F-78A5-1A0C01C7DC86}"/>
              </a:ext>
            </a:extLst>
          </p:cNvPr>
          <p:cNvSpPr txBox="1"/>
          <p:nvPr/>
        </p:nvSpPr>
        <p:spPr>
          <a:xfrm>
            <a:off x="169863" y="5757863"/>
            <a:ext cx="11845925" cy="338137"/>
          </a:xfrm>
          <a:prstGeom prst="rect">
            <a:avLst/>
          </a:prstGeom>
          <a:noFill/>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fontAlgn="auto" hangingPunct="1">
              <a:spcBef>
                <a:spcPts val="0"/>
              </a:spcBef>
              <a:spcAft>
                <a:spcPts val="0"/>
              </a:spcAft>
              <a:defRPr/>
            </a:pPr>
            <a:r>
              <a:rPr lang="en-US" altLang="en-US" sz="1600">
                <a:latin typeface="Times New Roman" panose="02020603050405020304" pitchFamily="18" charset="0"/>
                <a:cs typeface="Times New Roman" panose="02020603050405020304" pitchFamily="18" charset="0"/>
              </a:rPr>
              <a:t>………………..……………………………………………………………………………………………………………………………………..</a:t>
            </a:r>
          </a:p>
        </p:txBody>
      </p:sp>
      <p:pic>
        <p:nvPicPr>
          <p:cNvPr id="5" name="Picture 7" descr="NC Horiz Logo_sm_cmyk_wht type.eps">
            <a:extLst>
              <a:ext uri="{FF2B5EF4-FFF2-40B4-BE49-F238E27FC236}">
                <a16:creationId xmlns:a16="http://schemas.microsoft.com/office/drawing/2014/main" id="{EDDE4D32-ADFE-FEF7-CC3E-05F3C8ABCB1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05313" y="6040438"/>
            <a:ext cx="33813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09600" y="1600197"/>
            <a:ext cx="10972800" cy="2743200"/>
          </a:xfrm>
        </p:spPr>
        <p:txBody>
          <a:bodyPr>
            <a:noAutofit/>
          </a:bodyPr>
          <a:lstStyle>
            <a:lvl1pPr marL="0" marR="0" indent="0" algn="l" defTabSz="609585" rtl="0" eaLnBrk="1" fontAlgn="auto" latinLnBrk="0" hangingPunct="1">
              <a:lnSpc>
                <a:spcPct val="100000"/>
              </a:lnSpc>
              <a:spcBef>
                <a:spcPct val="0"/>
              </a:spcBef>
              <a:spcAft>
                <a:spcPts val="0"/>
              </a:spcAft>
              <a:buClrTx/>
              <a:buSzTx/>
              <a:buFontTx/>
              <a:buNone/>
              <a:tabLst/>
              <a:defRPr sz="7200" b="1" i="0">
                <a:latin typeface="Arial"/>
                <a:cs typeface="Arial"/>
              </a:defRPr>
            </a:lvl1pPr>
          </a:lstStyle>
          <a:p>
            <a:r>
              <a:rPr lang="en-US"/>
              <a:t>Click to edit Master title style</a:t>
            </a:r>
          </a:p>
        </p:txBody>
      </p:sp>
      <p:sp>
        <p:nvSpPr>
          <p:cNvPr id="3" name="Subtitle 2"/>
          <p:cNvSpPr>
            <a:spLocks noGrp="1"/>
          </p:cNvSpPr>
          <p:nvPr>
            <p:ph type="subTitle" idx="1"/>
          </p:nvPr>
        </p:nvSpPr>
        <p:spPr>
          <a:xfrm>
            <a:off x="1828800" y="4800600"/>
            <a:ext cx="8534400" cy="914400"/>
          </a:xfrm>
        </p:spPr>
        <p:txBody>
          <a:bodyPr>
            <a:normAutofit/>
          </a:bodyPr>
          <a:lstStyle>
            <a:lvl1pPr marL="0" indent="0" algn="ctr">
              <a:buNone/>
              <a:defRPr sz="3200">
                <a:solidFill>
                  <a:schemeClr val="tx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6" name="Date Placeholder 3">
            <a:extLst>
              <a:ext uri="{FF2B5EF4-FFF2-40B4-BE49-F238E27FC236}">
                <a16:creationId xmlns:a16="http://schemas.microsoft.com/office/drawing/2014/main" id="{990FC5E5-6028-618F-F57C-A96FC13423B2}"/>
              </a:ext>
            </a:extLst>
          </p:cNvPr>
          <p:cNvSpPr>
            <a:spLocks noGrp="1"/>
          </p:cNvSpPr>
          <p:nvPr>
            <p:ph type="dt" sz="half" idx="10"/>
          </p:nvPr>
        </p:nvSpPr>
        <p:spPr/>
        <p:txBody>
          <a:bodyPr/>
          <a:lstStyle>
            <a:lvl1pPr>
              <a:defRPr/>
            </a:lvl1pPr>
          </a:lstStyle>
          <a:p>
            <a:pPr>
              <a:defRPr/>
            </a:pPr>
            <a:fld id="{903E5477-FB4D-174A-9CDC-E5DE3444D906}" type="datetime1">
              <a:rPr lang="en-US" altLang="en-US"/>
              <a:pPr>
                <a:defRPr/>
              </a:pPr>
              <a:t>11/13/25</a:t>
            </a:fld>
            <a:endParaRPr lang="en-US" altLang="en-US"/>
          </a:p>
        </p:txBody>
      </p:sp>
      <p:sp>
        <p:nvSpPr>
          <p:cNvPr id="7" name="Footer Placeholder 4">
            <a:extLst>
              <a:ext uri="{FF2B5EF4-FFF2-40B4-BE49-F238E27FC236}">
                <a16:creationId xmlns:a16="http://schemas.microsoft.com/office/drawing/2014/main" id="{2E20B608-90DD-6711-5BA5-318BA32C9F6B}"/>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49EE70D7-7E1E-0979-0919-B0332CA6D22A}"/>
              </a:ext>
            </a:extLst>
          </p:cNvPr>
          <p:cNvSpPr>
            <a:spLocks noGrp="1"/>
          </p:cNvSpPr>
          <p:nvPr>
            <p:ph type="sldNum" sz="quarter" idx="12"/>
          </p:nvPr>
        </p:nvSpPr>
        <p:spPr/>
        <p:txBody>
          <a:bodyPr/>
          <a:lstStyle>
            <a:lvl1pPr>
              <a:defRPr/>
            </a:lvl1pPr>
          </a:lstStyle>
          <a:p>
            <a:pPr>
              <a:defRPr/>
            </a:pPr>
            <a:fld id="{ED45C63C-8C9A-5347-A593-18EA8DA0C06F}" type="slidenum">
              <a:rPr lang="en-US" altLang="en-US"/>
              <a:pPr>
                <a:defRPr/>
              </a:pPr>
              <a:t>‹#›</a:t>
            </a:fld>
            <a:endParaRPr lang="en-US" altLang="en-US"/>
          </a:p>
        </p:txBody>
      </p:sp>
    </p:spTree>
    <p:extLst>
      <p:ext uri="{BB962C8B-B14F-4D97-AF65-F5344CB8AC3E}">
        <p14:creationId xmlns:p14="http://schemas.microsoft.com/office/powerpoint/2010/main" val="367817687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8845C2-382F-492A-6391-E4B8B2868D06}"/>
              </a:ext>
            </a:extLst>
          </p:cNvPr>
          <p:cNvSpPr txBox="1"/>
          <p:nvPr/>
        </p:nvSpPr>
        <p:spPr>
          <a:xfrm>
            <a:off x="169863" y="5757863"/>
            <a:ext cx="11845925" cy="338137"/>
          </a:xfrm>
          <a:prstGeom prst="rect">
            <a:avLst/>
          </a:prstGeom>
          <a:noFill/>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fontAlgn="auto" hangingPunct="1">
              <a:spcBef>
                <a:spcPts val="0"/>
              </a:spcBef>
              <a:spcAft>
                <a:spcPts val="0"/>
              </a:spcAft>
              <a:defRPr/>
            </a:pPr>
            <a:r>
              <a:rPr lang="en-US" altLang="en-US" sz="1600">
                <a:latin typeface="Times New Roman" panose="02020603050405020304" pitchFamily="18" charset="0"/>
                <a:cs typeface="Times New Roman" panose="02020603050405020304" pitchFamily="18" charset="0"/>
              </a:rPr>
              <a:t>………………..……………………………………………………………………………………………………………………………………..</a:t>
            </a:r>
          </a:p>
        </p:txBody>
      </p:sp>
      <p:pic>
        <p:nvPicPr>
          <p:cNvPr id="5" name="Picture 7" descr="NC Horiz Logo_sm_cmyk.eps">
            <a:extLst>
              <a:ext uri="{FF2B5EF4-FFF2-40B4-BE49-F238E27FC236}">
                <a16:creationId xmlns:a16="http://schemas.microsoft.com/office/drawing/2014/main" id="{5D2B3F5E-7F01-DDE1-8CAA-AAC81A04476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68800" y="6053138"/>
            <a:ext cx="33718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609600" y="1600201"/>
            <a:ext cx="10972800"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578E50AD-6E11-9B9E-D402-B2B94E782057}"/>
              </a:ext>
            </a:extLst>
          </p:cNvPr>
          <p:cNvSpPr>
            <a:spLocks noGrp="1"/>
          </p:cNvSpPr>
          <p:nvPr>
            <p:ph type="dt" sz="half" idx="10"/>
          </p:nvPr>
        </p:nvSpPr>
        <p:spPr/>
        <p:txBody>
          <a:bodyPr/>
          <a:lstStyle>
            <a:lvl1pPr>
              <a:defRPr/>
            </a:lvl1pPr>
          </a:lstStyle>
          <a:p>
            <a:pPr>
              <a:defRPr/>
            </a:pPr>
            <a:fld id="{1F0F7637-A978-C541-A379-8FA2B9948B25}" type="datetime1">
              <a:rPr lang="en-US" altLang="en-US"/>
              <a:pPr>
                <a:defRPr/>
              </a:pPr>
              <a:t>11/13/25</a:t>
            </a:fld>
            <a:endParaRPr lang="en-US" altLang="en-US"/>
          </a:p>
        </p:txBody>
      </p:sp>
      <p:sp>
        <p:nvSpPr>
          <p:cNvPr id="7" name="Footer Placeholder 4">
            <a:extLst>
              <a:ext uri="{FF2B5EF4-FFF2-40B4-BE49-F238E27FC236}">
                <a16:creationId xmlns:a16="http://schemas.microsoft.com/office/drawing/2014/main" id="{FF2B1EE8-227E-303A-610B-A2367D1F38C1}"/>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FF967798-A104-859F-12CD-9E7790D9CEDA}"/>
              </a:ext>
            </a:extLst>
          </p:cNvPr>
          <p:cNvSpPr>
            <a:spLocks noGrp="1"/>
          </p:cNvSpPr>
          <p:nvPr>
            <p:ph type="sldNum" sz="quarter" idx="12"/>
          </p:nvPr>
        </p:nvSpPr>
        <p:spPr/>
        <p:txBody>
          <a:bodyPr/>
          <a:lstStyle>
            <a:lvl1pPr>
              <a:defRPr/>
            </a:lvl1pPr>
          </a:lstStyle>
          <a:p>
            <a:pPr>
              <a:defRPr/>
            </a:pPr>
            <a:fld id="{E4B77ADD-FB3F-0C43-86E4-F5E77F5AF810}" type="slidenum">
              <a:rPr lang="en-US" altLang="en-US"/>
              <a:pPr>
                <a:defRPr/>
              </a:pPr>
              <a:t>‹#›</a:t>
            </a:fld>
            <a:endParaRPr lang="en-US" altLang="en-US"/>
          </a:p>
        </p:txBody>
      </p:sp>
    </p:spTree>
    <p:extLst>
      <p:ext uri="{BB962C8B-B14F-4D97-AF65-F5344CB8AC3E}">
        <p14:creationId xmlns:p14="http://schemas.microsoft.com/office/powerpoint/2010/main" val="1955013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mpty White Background">
    <p:spTree>
      <p:nvGrpSpPr>
        <p:cNvPr id="1" name=""/>
        <p:cNvGrpSpPr/>
        <p:nvPr/>
      </p:nvGrpSpPr>
      <p:grpSpPr>
        <a:xfrm>
          <a:off x="0" y="0"/>
          <a:ext cx="0" cy="0"/>
          <a:chOff x="0" y="0"/>
          <a:chExt cx="0" cy="0"/>
        </a:xfrm>
      </p:grpSpPr>
      <p:sp>
        <p:nvSpPr>
          <p:cNvPr id="5" name="Title 1"/>
          <p:cNvSpPr>
            <a:spLocks noGrp="1"/>
          </p:cNvSpPr>
          <p:nvPr>
            <p:ph type="title"/>
          </p:nvPr>
        </p:nvSpPr>
        <p:spPr>
          <a:xfrm>
            <a:off x="609600" y="274639"/>
            <a:ext cx="10972800" cy="1143000"/>
          </a:xfrm>
        </p:spPr>
        <p:txBody>
          <a:bodyPr/>
          <a:lstStyle>
            <a:lvl1pPr>
              <a:defRPr b="1">
                <a:latin typeface="Arial"/>
                <a:cs typeface="Arial"/>
              </a:defRPr>
            </a:lvl1pPr>
          </a:lstStyle>
          <a:p>
            <a:r>
              <a:rPr lang="en-US"/>
              <a:t>Click to edit Master title style</a:t>
            </a:r>
          </a:p>
        </p:txBody>
      </p:sp>
      <p:sp>
        <p:nvSpPr>
          <p:cNvPr id="6" name="Content Placeholder 2"/>
          <p:cNvSpPr>
            <a:spLocks noGrp="1"/>
          </p:cNvSpPr>
          <p:nvPr>
            <p:ph idx="1"/>
          </p:nvPr>
        </p:nvSpPr>
        <p:spPr>
          <a:xfrm>
            <a:off x="609600" y="1600201"/>
            <a:ext cx="10972800"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3">
            <a:extLst>
              <a:ext uri="{FF2B5EF4-FFF2-40B4-BE49-F238E27FC236}">
                <a16:creationId xmlns:a16="http://schemas.microsoft.com/office/drawing/2014/main" id="{88AE7762-194E-6163-B1EB-EED05FA90D37}"/>
              </a:ext>
            </a:extLst>
          </p:cNvPr>
          <p:cNvSpPr>
            <a:spLocks noGrp="1"/>
          </p:cNvSpPr>
          <p:nvPr>
            <p:ph type="dt" sz="half" idx="10"/>
          </p:nvPr>
        </p:nvSpPr>
        <p:spPr/>
        <p:txBody>
          <a:bodyPr/>
          <a:lstStyle>
            <a:lvl1pPr>
              <a:defRPr/>
            </a:lvl1pPr>
          </a:lstStyle>
          <a:p>
            <a:pPr>
              <a:defRPr/>
            </a:pPr>
            <a:fld id="{77E009AE-8D43-914C-8E08-BD09281CAF12}" type="datetime1">
              <a:rPr lang="en-US" altLang="en-US"/>
              <a:pPr>
                <a:defRPr/>
              </a:pPr>
              <a:t>11/13/25</a:t>
            </a:fld>
            <a:endParaRPr lang="en-US" altLang="en-US"/>
          </a:p>
        </p:txBody>
      </p:sp>
      <p:sp>
        <p:nvSpPr>
          <p:cNvPr id="3" name="Footer Placeholder 4">
            <a:extLst>
              <a:ext uri="{FF2B5EF4-FFF2-40B4-BE49-F238E27FC236}">
                <a16:creationId xmlns:a16="http://schemas.microsoft.com/office/drawing/2014/main" id="{6A3A71E4-D611-DD4F-F835-144D4870DC15}"/>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C36542F3-C84C-0623-0759-08F0A4CB0E6B}"/>
              </a:ext>
            </a:extLst>
          </p:cNvPr>
          <p:cNvSpPr>
            <a:spLocks noGrp="1"/>
          </p:cNvSpPr>
          <p:nvPr>
            <p:ph type="sldNum" sz="quarter" idx="12"/>
          </p:nvPr>
        </p:nvSpPr>
        <p:spPr/>
        <p:txBody>
          <a:bodyPr/>
          <a:lstStyle>
            <a:lvl1pPr>
              <a:defRPr/>
            </a:lvl1pPr>
          </a:lstStyle>
          <a:p>
            <a:pPr>
              <a:defRPr/>
            </a:pPr>
            <a:fld id="{85434332-42DB-CE4C-94F0-8AFDEE469D37}" type="slidenum">
              <a:rPr lang="en-US" altLang="en-US"/>
              <a:pPr>
                <a:defRPr/>
              </a:pPr>
              <a:t>‹#›</a:t>
            </a:fld>
            <a:endParaRPr lang="en-US" altLang="en-US"/>
          </a:p>
        </p:txBody>
      </p:sp>
    </p:spTree>
    <p:extLst>
      <p:ext uri="{BB962C8B-B14F-4D97-AF65-F5344CB8AC3E}">
        <p14:creationId xmlns:p14="http://schemas.microsoft.com/office/powerpoint/2010/main" val="2576934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mpty Black Background">
    <p:spTree>
      <p:nvGrpSpPr>
        <p:cNvPr id="1" name=""/>
        <p:cNvGrpSpPr/>
        <p:nvPr/>
      </p:nvGrpSpPr>
      <p:grpSpPr>
        <a:xfrm>
          <a:off x="0" y="0"/>
          <a:ext cx="0" cy="0"/>
          <a:chOff x="0" y="0"/>
          <a:chExt cx="0" cy="0"/>
        </a:xfrm>
      </p:grpSpPr>
      <p:sp>
        <p:nvSpPr>
          <p:cNvPr id="5" name="Title 1"/>
          <p:cNvSpPr>
            <a:spLocks noGrp="1"/>
          </p:cNvSpPr>
          <p:nvPr>
            <p:ph type="title"/>
          </p:nvPr>
        </p:nvSpPr>
        <p:spPr>
          <a:xfrm>
            <a:off x="609600" y="274639"/>
            <a:ext cx="10972800" cy="1143000"/>
          </a:xfrm>
        </p:spPr>
        <p:txBody>
          <a:bodyPr/>
          <a:lstStyle>
            <a:lvl1pPr>
              <a:defRPr b="1">
                <a:latin typeface="Arial"/>
                <a:cs typeface="Arial"/>
              </a:defRPr>
            </a:lvl1pPr>
          </a:lstStyle>
          <a:p>
            <a:r>
              <a:rPr lang="en-US"/>
              <a:t>Click to edit Master title style</a:t>
            </a:r>
          </a:p>
        </p:txBody>
      </p:sp>
      <p:sp>
        <p:nvSpPr>
          <p:cNvPr id="6" name="Content Placeholder 2"/>
          <p:cNvSpPr>
            <a:spLocks noGrp="1"/>
          </p:cNvSpPr>
          <p:nvPr>
            <p:ph idx="1"/>
          </p:nvPr>
        </p:nvSpPr>
        <p:spPr>
          <a:xfrm>
            <a:off x="609600" y="1600201"/>
            <a:ext cx="10972800"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2">
            <a:extLst>
              <a:ext uri="{FF2B5EF4-FFF2-40B4-BE49-F238E27FC236}">
                <a16:creationId xmlns:a16="http://schemas.microsoft.com/office/drawing/2014/main" id="{9DE24901-38EC-463F-4976-AB7F183CE5D1}"/>
              </a:ext>
            </a:extLst>
          </p:cNvPr>
          <p:cNvSpPr>
            <a:spLocks noGrp="1"/>
          </p:cNvSpPr>
          <p:nvPr>
            <p:ph type="dt" sz="half" idx="10"/>
          </p:nvPr>
        </p:nvSpPr>
        <p:spPr/>
        <p:txBody>
          <a:bodyPr/>
          <a:lstStyle>
            <a:lvl1pPr>
              <a:defRPr>
                <a:solidFill>
                  <a:srgbClr val="FFFFFF"/>
                </a:solidFill>
              </a:defRPr>
            </a:lvl1pPr>
          </a:lstStyle>
          <a:p>
            <a:pPr>
              <a:defRPr/>
            </a:pPr>
            <a:fld id="{85B02843-ECCD-9B43-AEAD-27285EF10A5A}" type="datetime1">
              <a:rPr lang="en-US" altLang="en-US"/>
              <a:pPr>
                <a:defRPr/>
              </a:pPr>
              <a:t>11/13/25</a:t>
            </a:fld>
            <a:endParaRPr lang="en-US" altLang="en-US"/>
          </a:p>
        </p:txBody>
      </p:sp>
      <p:sp>
        <p:nvSpPr>
          <p:cNvPr id="3" name="Footer Placeholder 3">
            <a:extLst>
              <a:ext uri="{FF2B5EF4-FFF2-40B4-BE49-F238E27FC236}">
                <a16:creationId xmlns:a16="http://schemas.microsoft.com/office/drawing/2014/main" id="{85DFFE0C-7034-2CD8-71DE-34997747121E}"/>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4">
            <a:extLst>
              <a:ext uri="{FF2B5EF4-FFF2-40B4-BE49-F238E27FC236}">
                <a16:creationId xmlns:a16="http://schemas.microsoft.com/office/drawing/2014/main" id="{9A3361D6-BD7C-A594-EB19-52CE8CDF7126}"/>
              </a:ext>
            </a:extLst>
          </p:cNvPr>
          <p:cNvSpPr>
            <a:spLocks noGrp="1"/>
          </p:cNvSpPr>
          <p:nvPr>
            <p:ph type="sldNum" sz="quarter" idx="12"/>
          </p:nvPr>
        </p:nvSpPr>
        <p:spPr/>
        <p:txBody>
          <a:bodyPr/>
          <a:lstStyle>
            <a:lvl1pPr>
              <a:defRPr>
                <a:solidFill>
                  <a:srgbClr val="FFFFFF"/>
                </a:solidFill>
              </a:defRPr>
            </a:lvl1pPr>
          </a:lstStyle>
          <a:p>
            <a:pPr>
              <a:defRPr/>
            </a:pPr>
            <a:fld id="{0EB77315-9E9B-9F4B-8B87-C48896D46068}" type="slidenum">
              <a:rPr lang="en-US" altLang="en-US"/>
              <a:pPr>
                <a:defRPr/>
              </a:pPr>
              <a:t>‹#›</a:t>
            </a:fld>
            <a:endParaRPr lang="en-US" altLang="en-US"/>
          </a:p>
        </p:txBody>
      </p:sp>
    </p:spTree>
    <p:extLst>
      <p:ext uri="{BB962C8B-B14F-4D97-AF65-F5344CB8AC3E}">
        <p14:creationId xmlns:p14="http://schemas.microsoft.com/office/powerpoint/2010/main" val="248602038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02439B-2B70-6CF2-F7A3-1A49BC68E2CD}"/>
              </a:ext>
            </a:extLst>
          </p:cNvPr>
          <p:cNvSpPr txBox="1"/>
          <p:nvPr/>
        </p:nvSpPr>
        <p:spPr>
          <a:xfrm>
            <a:off x="169863" y="5757863"/>
            <a:ext cx="11845925" cy="338137"/>
          </a:xfrm>
          <a:prstGeom prst="rect">
            <a:avLst/>
          </a:prstGeom>
          <a:noFill/>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fontAlgn="auto" hangingPunct="1">
              <a:spcBef>
                <a:spcPts val="0"/>
              </a:spcBef>
              <a:spcAft>
                <a:spcPts val="0"/>
              </a:spcAft>
              <a:defRPr/>
            </a:pPr>
            <a:r>
              <a:rPr lang="en-US" altLang="en-US" sz="1600">
                <a:latin typeface="Times New Roman" panose="02020603050405020304" pitchFamily="18" charset="0"/>
                <a:cs typeface="Times New Roman" panose="02020603050405020304" pitchFamily="18" charset="0"/>
              </a:rPr>
              <a:t>………………..……………………………………………………………………………………………………………………………………..</a:t>
            </a:r>
          </a:p>
        </p:txBody>
      </p:sp>
      <p:pic>
        <p:nvPicPr>
          <p:cNvPr id="5" name="Picture 8">
            <a:extLst>
              <a:ext uri="{FF2B5EF4-FFF2-40B4-BE49-F238E27FC236}">
                <a16:creationId xmlns:a16="http://schemas.microsoft.com/office/drawing/2014/main" id="{43FA802C-E8B8-9CCE-AF21-BDCB14292D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863" y="1417638"/>
            <a:ext cx="16414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eps">
            <a:extLst>
              <a:ext uri="{FF2B5EF4-FFF2-40B4-BE49-F238E27FC236}">
                <a16:creationId xmlns:a16="http://schemas.microsoft.com/office/drawing/2014/main" id="{BA1E2C9E-C85E-C79B-611A-FEC729590B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68800" y="6053138"/>
            <a:ext cx="33718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839712" y="1600201"/>
            <a:ext cx="974268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4A8AC4A-C450-A337-47D3-00C87EFFAF79}"/>
              </a:ext>
            </a:extLst>
          </p:cNvPr>
          <p:cNvSpPr>
            <a:spLocks noGrp="1"/>
          </p:cNvSpPr>
          <p:nvPr>
            <p:ph type="dt" sz="half" idx="10"/>
          </p:nvPr>
        </p:nvSpPr>
        <p:spPr/>
        <p:txBody>
          <a:bodyPr/>
          <a:lstStyle>
            <a:lvl1pPr>
              <a:defRPr/>
            </a:lvl1pPr>
          </a:lstStyle>
          <a:p>
            <a:pPr>
              <a:defRPr/>
            </a:pPr>
            <a:fld id="{BDD06E0C-4356-154B-A265-CE8A9F3752FB}" type="datetime1">
              <a:rPr lang="en-US" altLang="en-US"/>
              <a:pPr>
                <a:defRPr/>
              </a:pPr>
              <a:t>11/13/25</a:t>
            </a:fld>
            <a:endParaRPr lang="en-US" altLang="en-US"/>
          </a:p>
        </p:txBody>
      </p:sp>
      <p:sp>
        <p:nvSpPr>
          <p:cNvPr id="8" name="Footer Placeholder 4">
            <a:extLst>
              <a:ext uri="{FF2B5EF4-FFF2-40B4-BE49-F238E27FC236}">
                <a16:creationId xmlns:a16="http://schemas.microsoft.com/office/drawing/2014/main" id="{B202385D-52A7-25AB-AC36-7F6208D62B9F}"/>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6233E305-5DC8-5F92-4BB4-B5448C665931}"/>
              </a:ext>
            </a:extLst>
          </p:cNvPr>
          <p:cNvSpPr>
            <a:spLocks noGrp="1"/>
          </p:cNvSpPr>
          <p:nvPr>
            <p:ph type="sldNum" sz="quarter" idx="12"/>
          </p:nvPr>
        </p:nvSpPr>
        <p:spPr/>
        <p:txBody>
          <a:bodyPr/>
          <a:lstStyle>
            <a:lvl1pPr>
              <a:defRPr/>
            </a:lvl1pPr>
          </a:lstStyle>
          <a:p>
            <a:pPr>
              <a:defRPr/>
            </a:pPr>
            <a:fld id="{BC1CEA4A-7F80-3F45-BBA7-D9CDAFDA8F4F}" type="slidenum">
              <a:rPr lang="en-US" altLang="en-US"/>
              <a:pPr>
                <a:defRPr/>
              </a:pPr>
              <a:t>‹#›</a:t>
            </a:fld>
            <a:endParaRPr lang="en-US" altLang="en-US"/>
          </a:p>
        </p:txBody>
      </p:sp>
    </p:spTree>
    <p:extLst>
      <p:ext uri="{BB962C8B-B14F-4D97-AF65-F5344CB8AC3E}">
        <p14:creationId xmlns:p14="http://schemas.microsoft.com/office/powerpoint/2010/main" val="32580993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368A85-4DF4-B73F-E644-5362BFC9B973}"/>
              </a:ext>
            </a:extLst>
          </p:cNvPr>
          <p:cNvSpPr txBox="1"/>
          <p:nvPr/>
        </p:nvSpPr>
        <p:spPr>
          <a:xfrm>
            <a:off x="169863" y="5757863"/>
            <a:ext cx="11845925" cy="338137"/>
          </a:xfrm>
          <a:prstGeom prst="rect">
            <a:avLst/>
          </a:prstGeom>
          <a:noFill/>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fontAlgn="auto" hangingPunct="1">
              <a:spcBef>
                <a:spcPts val="0"/>
              </a:spcBef>
              <a:spcAft>
                <a:spcPts val="0"/>
              </a:spcAft>
              <a:defRPr/>
            </a:pPr>
            <a:r>
              <a:rPr lang="en-US" altLang="en-US" sz="1600">
                <a:latin typeface="Times New Roman" panose="02020603050405020304" pitchFamily="18" charset="0"/>
                <a:cs typeface="Times New Roman" panose="02020603050405020304" pitchFamily="18" charset="0"/>
              </a:rPr>
              <a:t>………………..……………………………………………………………………………………………………………………………………..</a:t>
            </a:r>
          </a:p>
        </p:txBody>
      </p:sp>
      <p:pic>
        <p:nvPicPr>
          <p:cNvPr id="5" name="Picture 8">
            <a:extLst>
              <a:ext uri="{FF2B5EF4-FFF2-40B4-BE49-F238E27FC236}">
                <a16:creationId xmlns:a16="http://schemas.microsoft.com/office/drawing/2014/main" id="{87BC4911-A97D-7E5B-5B0E-885080D8C3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417638"/>
            <a:ext cx="13208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eps">
            <a:extLst>
              <a:ext uri="{FF2B5EF4-FFF2-40B4-BE49-F238E27FC236}">
                <a16:creationId xmlns:a16="http://schemas.microsoft.com/office/drawing/2014/main" id="{5C7B4047-9FB2-6E3D-453C-BB3A884B580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68800" y="6053138"/>
            <a:ext cx="33718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839712" y="1600201"/>
            <a:ext cx="974268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2EC86B90-DA3B-6159-1550-757BDA461C46}"/>
              </a:ext>
            </a:extLst>
          </p:cNvPr>
          <p:cNvSpPr>
            <a:spLocks noGrp="1"/>
          </p:cNvSpPr>
          <p:nvPr>
            <p:ph type="dt" sz="half" idx="10"/>
          </p:nvPr>
        </p:nvSpPr>
        <p:spPr/>
        <p:txBody>
          <a:bodyPr/>
          <a:lstStyle>
            <a:lvl1pPr>
              <a:defRPr/>
            </a:lvl1pPr>
          </a:lstStyle>
          <a:p>
            <a:pPr>
              <a:defRPr/>
            </a:pPr>
            <a:fld id="{7DFE59CF-C9D4-0049-8B94-879A783C2892}" type="datetime1">
              <a:rPr lang="en-US" altLang="en-US"/>
              <a:pPr>
                <a:defRPr/>
              </a:pPr>
              <a:t>11/13/25</a:t>
            </a:fld>
            <a:endParaRPr lang="en-US" altLang="en-US"/>
          </a:p>
        </p:txBody>
      </p:sp>
      <p:sp>
        <p:nvSpPr>
          <p:cNvPr id="8" name="Footer Placeholder 4">
            <a:extLst>
              <a:ext uri="{FF2B5EF4-FFF2-40B4-BE49-F238E27FC236}">
                <a16:creationId xmlns:a16="http://schemas.microsoft.com/office/drawing/2014/main" id="{C71F9692-388A-8826-AD5B-F370630968AD}"/>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1EDB4659-7412-B065-F2D7-BACA5CE58668}"/>
              </a:ext>
            </a:extLst>
          </p:cNvPr>
          <p:cNvSpPr>
            <a:spLocks noGrp="1"/>
          </p:cNvSpPr>
          <p:nvPr>
            <p:ph type="sldNum" sz="quarter" idx="12"/>
          </p:nvPr>
        </p:nvSpPr>
        <p:spPr/>
        <p:txBody>
          <a:bodyPr/>
          <a:lstStyle>
            <a:lvl1pPr>
              <a:defRPr/>
            </a:lvl1pPr>
          </a:lstStyle>
          <a:p>
            <a:pPr>
              <a:defRPr/>
            </a:pPr>
            <a:fld id="{3D96AC5F-A7A4-5645-8306-9773A72CB95A}" type="slidenum">
              <a:rPr lang="en-US" altLang="en-US"/>
              <a:pPr>
                <a:defRPr/>
              </a:pPr>
              <a:t>‹#›</a:t>
            </a:fld>
            <a:endParaRPr lang="en-US" altLang="en-US"/>
          </a:p>
        </p:txBody>
      </p:sp>
    </p:spTree>
    <p:extLst>
      <p:ext uri="{BB962C8B-B14F-4D97-AF65-F5344CB8AC3E}">
        <p14:creationId xmlns:p14="http://schemas.microsoft.com/office/powerpoint/2010/main" val="2447088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7DC400-BEEE-4CA7-D8A3-728009CF4256}"/>
              </a:ext>
            </a:extLst>
          </p:cNvPr>
          <p:cNvSpPr>
            <a:spLocks noGrp="1"/>
          </p:cNvSpPr>
          <p:nvPr>
            <p:ph type="dt" sz="half" idx="10"/>
          </p:nvPr>
        </p:nvSpPr>
        <p:spPr/>
        <p:txBody>
          <a:bodyPr/>
          <a:lstStyle>
            <a:lvl1pPr>
              <a:defRPr/>
            </a:lvl1pPr>
          </a:lstStyle>
          <a:p>
            <a:pPr>
              <a:defRPr/>
            </a:pPr>
            <a:fld id="{A1A3DDA1-0331-0B49-B38C-D7EA801A113F}" type="datetimeFigureOut">
              <a:rPr lang="en-US"/>
              <a:pPr>
                <a:defRPr/>
              </a:pPr>
              <a:t>11/13/25</a:t>
            </a:fld>
            <a:endParaRPr lang="en-US"/>
          </a:p>
        </p:txBody>
      </p:sp>
      <p:sp>
        <p:nvSpPr>
          <p:cNvPr id="5" name="Footer Placeholder 4">
            <a:extLst>
              <a:ext uri="{FF2B5EF4-FFF2-40B4-BE49-F238E27FC236}">
                <a16:creationId xmlns:a16="http://schemas.microsoft.com/office/drawing/2014/main" id="{72CDA7FB-9423-57E5-485C-1080F83C4AF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27F4E05-ADDC-53B9-9590-52B6DC5DBA7A}"/>
              </a:ext>
            </a:extLst>
          </p:cNvPr>
          <p:cNvSpPr>
            <a:spLocks noGrp="1"/>
          </p:cNvSpPr>
          <p:nvPr>
            <p:ph type="sldNum" sz="quarter" idx="12"/>
          </p:nvPr>
        </p:nvSpPr>
        <p:spPr/>
        <p:txBody>
          <a:bodyPr/>
          <a:lstStyle>
            <a:lvl1pPr>
              <a:defRPr/>
            </a:lvl1pPr>
          </a:lstStyle>
          <a:p>
            <a:pPr>
              <a:defRPr/>
            </a:pPr>
            <a:fld id="{92663D53-C437-3D4D-8DAE-75F69B350122}" type="slidenum">
              <a:rPr lang="en-US"/>
              <a:pPr>
                <a:defRPr/>
              </a:pPr>
              <a:t>‹#›</a:t>
            </a:fld>
            <a:endParaRPr lang="en-US"/>
          </a:p>
        </p:txBody>
      </p:sp>
    </p:spTree>
    <p:extLst>
      <p:ext uri="{BB962C8B-B14F-4D97-AF65-F5344CB8AC3E}">
        <p14:creationId xmlns:p14="http://schemas.microsoft.com/office/powerpoint/2010/main" val="42441774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85CDFD-F751-91FA-3024-C00C6D03113F}"/>
              </a:ext>
            </a:extLst>
          </p:cNvPr>
          <p:cNvSpPr txBox="1"/>
          <p:nvPr/>
        </p:nvSpPr>
        <p:spPr>
          <a:xfrm>
            <a:off x="169863" y="5757863"/>
            <a:ext cx="11845925" cy="338137"/>
          </a:xfrm>
          <a:prstGeom prst="rect">
            <a:avLst/>
          </a:prstGeom>
          <a:noFill/>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fontAlgn="auto" hangingPunct="1">
              <a:spcBef>
                <a:spcPts val="0"/>
              </a:spcBef>
              <a:spcAft>
                <a:spcPts val="0"/>
              </a:spcAft>
              <a:defRPr/>
            </a:pPr>
            <a:r>
              <a:rPr lang="en-US" altLang="en-US" sz="1600">
                <a:latin typeface="Times New Roman" panose="02020603050405020304" pitchFamily="18" charset="0"/>
                <a:cs typeface="Times New Roman" panose="02020603050405020304" pitchFamily="18" charset="0"/>
              </a:rPr>
              <a:t>………………..……………………………………………………………………………………………………………………………………..</a:t>
            </a:r>
          </a:p>
        </p:txBody>
      </p:sp>
      <p:pic>
        <p:nvPicPr>
          <p:cNvPr id="5" name="Picture 8">
            <a:extLst>
              <a:ext uri="{FF2B5EF4-FFF2-40B4-BE49-F238E27FC236}">
                <a16:creationId xmlns:a16="http://schemas.microsoft.com/office/drawing/2014/main" id="{82406C12-1FA9-93E1-8A67-58EA950680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17638"/>
            <a:ext cx="1201738"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eps">
            <a:extLst>
              <a:ext uri="{FF2B5EF4-FFF2-40B4-BE49-F238E27FC236}">
                <a16:creationId xmlns:a16="http://schemas.microsoft.com/office/drawing/2014/main" id="{82277B15-4983-E469-9ABA-E6212FA1643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68800" y="6053138"/>
            <a:ext cx="33718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839712" y="1600201"/>
            <a:ext cx="974268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34A53840-6065-E3B8-10C5-FB908F9E8263}"/>
              </a:ext>
            </a:extLst>
          </p:cNvPr>
          <p:cNvSpPr>
            <a:spLocks noGrp="1"/>
          </p:cNvSpPr>
          <p:nvPr>
            <p:ph type="dt" sz="half" idx="10"/>
          </p:nvPr>
        </p:nvSpPr>
        <p:spPr/>
        <p:txBody>
          <a:bodyPr/>
          <a:lstStyle>
            <a:lvl1pPr>
              <a:defRPr/>
            </a:lvl1pPr>
          </a:lstStyle>
          <a:p>
            <a:pPr>
              <a:defRPr/>
            </a:pPr>
            <a:fld id="{465DFC24-EB35-6048-AE06-997ED8B4D6D1}" type="datetime1">
              <a:rPr lang="en-US" altLang="en-US"/>
              <a:pPr>
                <a:defRPr/>
              </a:pPr>
              <a:t>11/13/25</a:t>
            </a:fld>
            <a:endParaRPr lang="en-US" altLang="en-US"/>
          </a:p>
        </p:txBody>
      </p:sp>
      <p:sp>
        <p:nvSpPr>
          <p:cNvPr id="8" name="Footer Placeholder 4">
            <a:extLst>
              <a:ext uri="{FF2B5EF4-FFF2-40B4-BE49-F238E27FC236}">
                <a16:creationId xmlns:a16="http://schemas.microsoft.com/office/drawing/2014/main" id="{FD38BFB2-F0C5-EF24-8492-459215411EE0}"/>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7C5898CD-5968-8E0E-180D-A61F3264AFCF}"/>
              </a:ext>
            </a:extLst>
          </p:cNvPr>
          <p:cNvSpPr>
            <a:spLocks noGrp="1"/>
          </p:cNvSpPr>
          <p:nvPr>
            <p:ph type="sldNum" sz="quarter" idx="12"/>
          </p:nvPr>
        </p:nvSpPr>
        <p:spPr/>
        <p:txBody>
          <a:bodyPr/>
          <a:lstStyle>
            <a:lvl1pPr>
              <a:defRPr/>
            </a:lvl1pPr>
          </a:lstStyle>
          <a:p>
            <a:pPr>
              <a:defRPr/>
            </a:pPr>
            <a:fld id="{31F8776C-7B34-2F4D-9FA5-2B5EAF4515B2}" type="slidenum">
              <a:rPr lang="en-US" altLang="en-US"/>
              <a:pPr>
                <a:defRPr/>
              </a:pPr>
              <a:t>‹#›</a:t>
            </a:fld>
            <a:endParaRPr lang="en-US" altLang="en-US"/>
          </a:p>
        </p:txBody>
      </p:sp>
    </p:spTree>
    <p:extLst>
      <p:ext uri="{BB962C8B-B14F-4D97-AF65-F5344CB8AC3E}">
        <p14:creationId xmlns:p14="http://schemas.microsoft.com/office/powerpoint/2010/main" val="32146921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9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01279C-C61E-ABF8-5F6E-C215C8C04B36}"/>
              </a:ext>
            </a:extLst>
          </p:cNvPr>
          <p:cNvSpPr txBox="1"/>
          <p:nvPr/>
        </p:nvSpPr>
        <p:spPr>
          <a:xfrm>
            <a:off x="169863" y="5757863"/>
            <a:ext cx="11845925" cy="338137"/>
          </a:xfrm>
          <a:prstGeom prst="rect">
            <a:avLst/>
          </a:prstGeom>
          <a:noFill/>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fontAlgn="auto" hangingPunct="1">
              <a:spcBef>
                <a:spcPts val="0"/>
              </a:spcBef>
              <a:spcAft>
                <a:spcPts val="0"/>
              </a:spcAft>
              <a:defRPr/>
            </a:pPr>
            <a:r>
              <a:rPr lang="en-US" altLang="en-US" sz="1600">
                <a:latin typeface="Times New Roman" panose="02020603050405020304" pitchFamily="18" charset="0"/>
                <a:cs typeface="Times New Roman" panose="02020603050405020304" pitchFamily="18" charset="0"/>
              </a:rPr>
              <a:t>………………..……………………………………………………………………………………………………………………………………..</a:t>
            </a:r>
          </a:p>
        </p:txBody>
      </p:sp>
      <p:pic>
        <p:nvPicPr>
          <p:cNvPr id="5" name="Picture 8">
            <a:extLst>
              <a:ext uri="{FF2B5EF4-FFF2-40B4-BE49-F238E27FC236}">
                <a16:creationId xmlns:a16="http://schemas.microsoft.com/office/drawing/2014/main" id="{22423843-3B3E-64AB-1419-4554C898E4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450" y="1417638"/>
            <a:ext cx="1541463"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eps">
            <a:extLst>
              <a:ext uri="{FF2B5EF4-FFF2-40B4-BE49-F238E27FC236}">
                <a16:creationId xmlns:a16="http://schemas.microsoft.com/office/drawing/2014/main" id="{96EF0ED9-ED96-AA42-C613-4885BDE455F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68800" y="6053138"/>
            <a:ext cx="33718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839712" y="1600201"/>
            <a:ext cx="974268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8232194-4096-D35D-C7A0-00D60CCB71A2}"/>
              </a:ext>
            </a:extLst>
          </p:cNvPr>
          <p:cNvSpPr>
            <a:spLocks noGrp="1"/>
          </p:cNvSpPr>
          <p:nvPr>
            <p:ph type="dt" sz="half" idx="10"/>
          </p:nvPr>
        </p:nvSpPr>
        <p:spPr/>
        <p:txBody>
          <a:bodyPr/>
          <a:lstStyle>
            <a:lvl1pPr>
              <a:defRPr/>
            </a:lvl1pPr>
          </a:lstStyle>
          <a:p>
            <a:pPr>
              <a:defRPr/>
            </a:pPr>
            <a:fld id="{1A446108-8994-3640-966E-B030E086B655}" type="datetime1">
              <a:rPr lang="en-US" altLang="en-US"/>
              <a:pPr>
                <a:defRPr/>
              </a:pPr>
              <a:t>11/13/25</a:t>
            </a:fld>
            <a:endParaRPr lang="en-US" altLang="en-US"/>
          </a:p>
        </p:txBody>
      </p:sp>
      <p:sp>
        <p:nvSpPr>
          <p:cNvPr id="8" name="Footer Placeholder 4">
            <a:extLst>
              <a:ext uri="{FF2B5EF4-FFF2-40B4-BE49-F238E27FC236}">
                <a16:creationId xmlns:a16="http://schemas.microsoft.com/office/drawing/2014/main" id="{ED1DD1E6-ED3F-44E2-E83F-BAC5A30E61AB}"/>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4F55C5D2-3A75-3414-A079-787D0BF3025D}"/>
              </a:ext>
            </a:extLst>
          </p:cNvPr>
          <p:cNvSpPr>
            <a:spLocks noGrp="1"/>
          </p:cNvSpPr>
          <p:nvPr>
            <p:ph type="sldNum" sz="quarter" idx="12"/>
          </p:nvPr>
        </p:nvSpPr>
        <p:spPr/>
        <p:txBody>
          <a:bodyPr/>
          <a:lstStyle>
            <a:lvl1pPr>
              <a:defRPr/>
            </a:lvl1pPr>
          </a:lstStyle>
          <a:p>
            <a:pPr>
              <a:defRPr/>
            </a:pPr>
            <a:fld id="{D9DDB6DA-072F-6349-A4BD-FDE175D7C6F6}" type="slidenum">
              <a:rPr lang="en-US" altLang="en-US"/>
              <a:pPr>
                <a:defRPr/>
              </a:pPr>
              <a:t>‹#›</a:t>
            </a:fld>
            <a:endParaRPr lang="en-US" altLang="en-US"/>
          </a:p>
        </p:txBody>
      </p:sp>
    </p:spTree>
    <p:extLst>
      <p:ext uri="{BB962C8B-B14F-4D97-AF65-F5344CB8AC3E}">
        <p14:creationId xmlns:p14="http://schemas.microsoft.com/office/powerpoint/2010/main" val="1494701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6" descr="NC Horiz Logo_sm_cmyk.eps">
            <a:extLst>
              <a:ext uri="{FF2B5EF4-FFF2-40B4-BE49-F238E27FC236}">
                <a16:creationId xmlns:a16="http://schemas.microsoft.com/office/drawing/2014/main" id="{DF5C64A1-1A3F-4DD0-B243-EB68961278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68800" y="6053138"/>
            <a:ext cx="33718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609601" y="1600201"/>
            <a:ext cx="5128735"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6506581" y="1600201"/>
            <a:ext cx="507581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609600" y="274639"/>
            <a:ext cx="10972800" cy="1143000"/>
          </a:xfrm>
        </p:spPr>
        <p:txBody>
          <a:bodyPr/>
          <a:lstStyle>
            <a:lvl1pPr>
              <a:defRPr b="1">
                <a:latin typeface="Arial"/>
                <a:cs typeface="Arial"/>
              </a:defRPr>
            </a:lvl1pPr>
          </a:lstStyle>
          <a:p>
            <a:r>
              <a:rPr lang="en-US"/>
              <a:t>Click to edit Master title style</a:t>
            </a:r>
          </a:p>
        </p:txBody>
      </p:sp>
      <p:sp>
        <p:nvSpPr>
          <p:cNvPr id="3" name="Date Placeholder 3">
            <a:extLst>
              <a:ext uri="{FF2B5EF4-FFF2-40B4-BE49-F238E27FC236}">
                <a16:creationId xmlns:a16="http://schemas.microsoft.com/office/drawing/2014/main" id="{DF1304F9-8EDD-58B1-2CCF-7BA45C0F0352}"/>
              </a:ext>
            </a:extLst>
          </p:cNvPr>
          <p:cNvSpPr>
            <a:spLocks noGrp="1"/>
          </p:cNvSpPr>
          <p:nvPr>
            <p:ph type="dt" sz="half" idx="14"/>
          </p:nvPr>
        </p:nvSpPr>
        <p:spPr/>
        <p:txBody>
          <a:bodyPr/>
          <a:lstStyle>
            <a:lvl1pPr>
              <a:defRPr/>
            </a:lvl1pPr>
          </a:lstStyle>
          <a:p>
            <a:pPr>
              <a:defRPr/>
            </a:pPr>
            <a:fld id="{2DC5E084-9A4D-ED4E-8325-563E61D58FDE}" type="datetime1">
              <a:rPr lang="en-US" altLang="en-US"/>
              <a:pPr>
                <a:defRPr/>
              </a:pPr>
              <a:t>11/13/25</a:t>
            </a:fld>
            <a:endParaRPr lang="en-US" altLang="en-US"/>
          </a:p>
        </p:txBody>
      </p:sp>
      <p:sp>
        <p:nvSpPr>
          <p:cNvPr id="4" name="Footer Placeholder 4">
            <a:extLst>
              <a:ext uri="{FF2B5EF4-FFF2-40B4-BE49-F238E27FC236}">
                <a16:creationId xmlns:a16="http://schemas.microsoft.com/office/drawing/2014/main" id="{0038B1B5-09B2-0572-114B-D913B3AB8188}"/>
              </a:ext>
            </a:extLst>
          </p:cNvPr>
          <p:cNvSpPr>
            <a:spLocks noGrp="1"/>
          </p:cNvSpPr>
          <p:nvPr>
            <p:ph type="ftr" sz="quarter" idx="15"/>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834BB51F-212F-8FC4-CFDC-4F9D92CAECED}"/>
              </a:ext>
            </a:extLst>
          </p:cNvPr>
          <p:cNvSpPr>
            <a:spLocks noGrp="1"/>
          </p:cNvSpPr>
          <p:nvPr>
            <p:ph type="sldNum" sz="quarter" idx="16"/>
          </p:nvPr>
        </p:nvSpPr>
        <p:spPr/>
        <p:txBody>
          <a:bodyPr/>
          <a:lstStyle>
            <a:lvl1pPr>
              <a:defRPr/>
            </a:lvl1pPr>
          </a:lstStyle>
          <a:p>
            <a:pPr>
              <a:defRPr/>
            </a:pPr>
            <a:fld id="{468A8383-8D56-F74F-AA0F-D5360D27F914}" type="slidenum">
              <a:rPr lang="en-US" altLang="en-US"/>
              <a:pPr>
                <a:defRPr/>
              </a:pPr>
              <a:t>‹#›</a:t>
            </a:fld>
            <a:endParaRPr lang="en-US" altLang="en-US"/>
          </a:p>
        </p:txBody>
      </p:sp>
    </p:spTree>
    <p:extLst>
      <p:ext uri="{BB962C8B-B14F-4D97-AF65-F5344CB8AC3E}">
        <p14:creationId xmlns:p14="http://schemas.microsoft.com/office/powerpoint/2010/main" val="33010049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mpty White Backgroun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09833F4-5FED-5D18-6FF8-A35090020D6A}"/>
              </a:ext>
            </a:extLst>
          </p:cNvPr>
          <p:cNvSpPr>
            <a:spLocks noGrp="1"/>
          </p:cNvSpPr>
          <p:nvPr>
            <p:ph type="dt" sz="half" idx="10"/>
          </p:nvPr>
        </p:nvSpPr>
        <p:spPr/>
        <p:txBody>
          <a:bodyPr/>
          <a:lstStyle>
            <a:lvl1pPr>
              <a:defRPr/>
            </a:lvl1pPr>
          </a:lstStyle>
          <a:p>
            <a:pPr>
              <a:defRPr/>
            </a:pPr>
            <a:fld id="{77E009AE-8D43-914C-8E08-BD09281CAF12}" type="datetime1">
              <a:rPr lang="en-US" altLang="en-US"/>
              <a:pPr>
                <a:defRPr/>
              </a:pPr>
              <a:t>11/13/25</a:t>
            </a:fld>
            <a:endParaRPr lang="en-US" altLang="en-US"/>
          </a:p>
        </p:txBody>
      </p:sp>
      <p:sp>
        <p:nvSpPr>
          <p:cNvPr id="3" name="Footer Placeholder 4">
            <a:extLst>
              <a:ext uri="{FF2B5EF4-FFF2-40B4-BE49-F238E27FC236}">
                <a16:creationId xmlns:a16="http://schemas.microsoft.com/office/drawing/2014/main" id="{1BEB068E-9E86-3B82-626B-1BFE35A53188}"/>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70128A6C-FFBF-4761-776B-11243135740E}"/>
              </a:ext>
            </a:extLst>
          </p:cNvPr>
          <p:cNvSpPr>
            <a:spLocks noGrp="1"/>
          </p:cNvSpPr>
          <p:nvPr>
            <p:ph type="sldNum" sz="quarter" idx="12"/>
          </p:nvPr>
        </p:nvSpPr>
        <p:spPr/>
        <p:txBody>
          <a:bodyPr/>
          <a:lstStyle>
            <a:lvl1pPr>
              <a:defRPr/>
            </a:lvl1pPr>
          </a:lstStyle>
          <a:p>
            <a:pPr>
              <a:defRPr/>
            </a:pPr>
            <a:fld id="{8E21DA46-42E9-2549-92E6-78A368BE042E}" type="slidenum">
              <a:rPr lang="en-US" altLang="en-US"/>
              <a:pPr>
                <a:defRPr/>
              </a:pPr>
              <a:t>‹#›</a:t>
            </a:fld>
            <a:endParaRPr lang="en-US" altLang="en-US"/>
          </a:p>
        </p:txBody>
      </p:sp>
    </p:spTree>
    <p:extLst>
      <p:ext uri="{BB962C8B-B14F-4D97-AF65-F5344CB8AC3E}">
        <p14:creationId xmlns:p14="http://schemas.microsoft.com/office/powerpoint/2010/main" val="36406885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Empty Black Backgroun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811CDCDB-599C-2B79-1CF1-31AD7D179003}"/>
              </a:ext>
            </a:extLst>
          </p:cNvPr>
          <p:cNvSpPr>
            <a:spLocks noGrp="1"/>
          </p:cNvSpPr>
          <p:nvPr>
            <p:ph type="dt" sz="half" idx="10"/>
          </p:nvPr>
        </p:nvSpPr>
        <p:spPr/>
        <p:txBody>
          <a:bodyPr/>
          <a:lstStyle>
            <a:lvl1pPr>
              <a:defRPr>
                <a:solidFill>
                  <a:srgbClr val="FFFFFF"/>
                </a:solidFill>
              </a:defRPr>
            </a:lvl1pPr>
          </a:lstStyle>
          <a:p>
            <a:pPr>
              <a:defRPr/>
            </a:pPr>
            <a:fld id="{B454ADBB-C213-264D-9907-BD69E611F913}" type="datetime1">
              <a:rPr lang="en-US" altLang="en-US"/>
              <a:pPr>
                <a:defRPr/>
              </a:pPr>
              <a:t>11/13/25</a:t>
            </a:fld>
            <a:endParaRPr lang="en-US" altLang="en-US"/>
          </a:p>
        </p:txBody>
      </p:sp>
      <p:sp>
        <p:nvSpPr>
          <p:cNvPr id="3" name="Footer Placeholder 3">
            <a:extLst>
              <a:ext uri="{FF2B5EF4-FFF2-40B4-BE49-F238E27FC236}">
                <a16:creationId xmlns:a16="http://schemas.microsoft.com/office/drawing/2014/main" id="{DDF9B149-8935-051D-1C82-2CB568EC3825}"/>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4">
            <a:extLst>
              <a:ext uri="{FF2B5EF4-FFF2-40B4-BE49-F238E27FC236}">
                <a16:creationId xmlns:a16="http://schemas.microsoft.com/office/drawing/2014/main" id="{4D0B517E-AB6D-3177-EDAF-33DE30F00839}"/>
              </a:ext>
            </a:extLst>
          </p:cNvPr>
          <p:cNvSpPr>
            <a:spLocks noGrp="1"/>
          </p:cNvSpPr>
          <p:nvPr>
            <p:ph type="sldNum" sz="quarter" idx="12"/>
          </p:nvPr>
        </p:nvSpPr>
        <p:spPr/>
        <p:txBody>
          <a:bodyPr/>
          <a:lstStyle>
            <a:lvl1pPr>
              <a:defRPr>
                <a:solidFill>
                  <a:srgbClr val="FFFFFF"/>
                </a:solidFill>
              </a:defRPr>
            </a:lvl1pPr>
          </a:lstStyle>
          <a:p>
            <a:pPr>
              <a:defRPr/>
            </a:pPr>
            <a:fld id="{507CF2E9-D857-0E41-8BEB-858DD50EFD82}" type="slidenum">
              <a:rPr lang="en-US" altLang="en-US"/>
              <a:pPr>
                <a:defRPr/>
              </a:pPr>
              <a:t>‹#›</a:t>
            </a:fld>
            <a:endParaRPr lang="en-US" altLang="en-US"/>
          </a:p>
        </p:txBody>
      </p:sp>
    </p:spTree>
    <p:extLst>
      <p:ext uri="{BB962C8B-B14F-4D97-AF65-F5344CB8AC3E}">
        <p14:creationId xmlns:p14="http://schemas.microsoft.com/office/powerpoint/2010/main" val="3539359303"/>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08F5F1E-431E-59D7-AFFE-059B8CFAD10A}"/>
              </a:ext>
            </a:extLst>
          </p:cNvPr>
          <p:cNvSpPr>
            <a:spLocks noGrp="1"/>
          </p:cNvSpPr>
          <p:nvPr>
            <p:ph type="dt" sz="half" idx="10"/>
          </p:nvPr>
        </p:nvSpPr>
        <p:spPr/>
        <p:txBody>
          <a:bodyPr/>
          <a:lstStyle>
            <a:lvl1pPr>
              <a:defRPr/>
            </a:lvl1pPr>
          </a:lstStyle>
          <a:p>
            <a:pPr>
              <a:defRPr/>
            </a:pPr>
            <a:fld id="{77E009AE-8D43-914C-8E08-BD09281CAF12}" type="datetime1">
              <a:rPr lang="en-US" altLang="en-US"/>
              <a:pPr>
                <a:defRPr/>
              </a:pPr>
              <a:t>11/13/25</a:t>
            </a:fld>
            <a:endParaRPr lang="en-US" altLang="en-US"/>
          </a:p>
        </p:txBody>
      </p:sp>
      <p:sp>
        <p:nvSpPr>
          <p:cNvPr id="5" name="Footer Placeholder 4">
            <a:extLst>
              <a:ext uri="{FF2B5EF4-FFF2-40B4-BE49-F238E27FC236}">
                <a16:creationId xmlns:a16="http://schemas.microsoft.com/office/drawing/2014/main" id="{C105DD3B-4886-36A1-318D-5F6B7285E68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BFE2F5C-E38E-2962-BF57-36C1BF12B671}"/>
              </a:ext>
            </a:extLst>
          </p:cNvPr>
          <p:cNvSpPr>
            <a:spLocks noGrp="1"/>
          </p:cNvSpPr>
          <p:nvPr>
            <p:ph type="sldNum" sz="quarter" idx="12"/>
          </p:nvPr>
        </p:nvSpPr>
        <p:spPr/>
        <p:txBody>
          <a:bodyPr/>
          <a:lstStyle>
            <a:lvl1pPr>
              <a:defRPr/>
            </a:lvl1pPr>
          </a:lstStyle>
          <a:p>
            <a:pPr>
              <a:defRPr/>
            </a:pPr>
            <a:fld id="{BC2CF481-3951-8E4F-A85D-A760D870B1C1}" type="slidenum">
              <a:rPr lang="en-US" altLang="en-US"/>
              <a:pPr>
                <a:defRPr/>
              </a:pPr>
              <a:t>‹#›</a:t>
            </a:fld>
            <a:endParaRPr lang="en-US" altLang="en-US"/>
          </a:p>
        </p:txBody>
      </p:sp>
    </p:spTree>
    <p:extLst>
      <p:ext uri="{BB962C8B-B14F-4D97-AF65-F5344CB8AC3E}">
        <p14:creationId xmlns:p14="http://schemas.microsoft.com/office/powerpoint/2010/main" val="2747839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EC7C1E2-F3C0-280D-D96F-1B2DA0B71EA6}"/>
              </a:ext>
            </a:extLst>
          </p:cNvPr>
          <p:cNvSpPr>
            <a:spLocks noGrp="1"/>
          </p:cNvSpPr>
          <p:nvPr>
            <p:ph type="dt" sz="half" idx="10"/>
          </p:nvPr>
        </p:nvSpPr>
        <p:spPr/>
        <p:txBody>
          <a:bodyPr/>
          <a:lstStyle>
            <a:lvl1pPr>
              <a:defRPr/>
            </a:lvl1pPr>
          </a:lstStyle>
          <a:p>
            <a:pPr>
              <a:defRPr/>
            </a:pPr>
            <a:fld id="{77E009AE-8D43-914C-8E08-BD09281CAF12}" type="datetime1">
              <a:rPr lang="en-US" altLang="en-US"/>
              <a:pPr>
                <a:defRPr/>
              </a:pPr>
              <a:t>11/13/25</a:t>
            </a:fld>
            <a:endParaRPr lang="en-US" altLang="en-US"/>
          </a:p>
        </p:txBody>
      </p:sp>
      <p:sp>
        <p:nvSpPr>
          <p:cNvPr id="3" name="Footer Placeholder 4">
            <a:extLst>
              <a:ext uri="{FF2B5EF4-FFF2-40B4-BE49-F238E27FC236}">
                <a16:creationId xmlns:a16="http://schemas.microsoft.com/office/drawing/2014/main" id="{AA45E194-8120-8745-45DE-4785DE9BF161}"/>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494759DD-ABB5-B74A-C437-EF30F5546BE2}"/>
              </a:ext>
            </a:extLst>
          </p:cNvPr>
          <p:cNvSpPr>
            <a:spLocks noGrp="1"/>
          </p:cNvSpPr>
          <p:nvPr>
            <p:ph type="sldNum" sz="quarter" idx="12"/>
          </p:nvPr>
        </p:nvSpPr>
        <p:spPr/>
        <p:txBody>
          <a:bodyPr/>
          <a:lstStyle>
            <a:lvl1pPr>
              <a:defRPr/>
            </a:lvl1pPr>
          </a:lstStyle>
          <a:p>
            <a:pPr>
              <a:defRPr/>
            </a:pPr>
            <a:fld id="{28ACE482-6627-C043-A6CE-12E6873A15EF}" type="slidenum">
              <a:rPr lang="en-US" altLang="en-US"/>
              <a:pPr>
                <a:defRPr/>
              </a:pPr>
              <a:t>‹#›</a:t>
            </a:fld>
            <a:endParaRPr lang="en-US" altLang="en-US"/>
          </a:p>
        </p:txBody>
      </p:sp>
    </p:spTree>
    <p:extLst>
      <p:ext uri="{BB962C8B-B14F-4D97-AF65-F5344CB8AC3E}">
        <p14:creationId xmlns:p14="http://schemas.microsoft.com/office/powerpoint/2010/main" val="24183129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987" y="274544"/>
            <a:ext cx="10972031"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45260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26B1C793-D6E0-A0A0-879E-ACC50A562031}"/>
              </a:ext>
            </a:extLst>
          </p:cNvPr>
          <p:cNvSpPr>
            <a:spLocks noGrp="1"/>
          </p:cNvSpPr>
          <p:nvPr>
            <p:ph type="dt" sz="half" idx="10"/>
          </p:nvPr>
        </p:nvSpPr>
        <p:spPr/>
        <p:txBody>
          <a:bodyPr/>
          <a:lstStyle>
            <a:lvl1pPr>
              <a:defRPr/>
            </a:lvl1pPr>
          </a:lstStyle>
          <a:p>
            <a:pPr>
              <a:defRPr/>
            </a:pPr>
            <a:fld id="{77E009AE-8D43-914C-8E08-BD09281CAF12}" type="datetime1">
              <a:rPr lang="en-US" altLang="en-US"/>
              <a:pPr>
                <a:defRPr/>
              </a:pPr>
              <a:t>11/13/25</a:t>
            </a:fld>
            <a:endParaRPr lang="en-US" altLang="en-US"/>
          </a:p>
        </p:txBody>
      </p:sp>
      <p:sp>
        <p:nvSpPr>
          <p:cNvPr id="8" name="Footer Placeholder 4">
            <a:extLst>
              <a:ext uri="{FF2B5EF4-FFF2-40B4-BE49-F238E27FC236}">
                <a16:creationId xmlns:a16="http://schemas.microsoft.com/office/drawing/2014/main" id="{A49FA3A3-4201-9F68-FA6A-8ABEFED89501}"/>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EE6FA6EE-E794-772A-FD62-F3966B9962E4}"/>
              </a:ext>
            </a:extLst>
          </p:cNvPr>
          <p:cNvSpPr>
            <a:spLocks noGrp="1"/>
          </p:cNvSpPr>
          <p:nvPr>
            <p:ph type="sldNum" sz="quarter" idx="12"/>
          </p:nvPr>
        </p:nvSpPr>
        <p:spPr/>
        <p:txBody>
          <a:bodyPr/>
          <a:lstStyle>
            <a:lvl1pPr>
              <a:defRPr/>
            </a:lvl1pPr>
          </a:lstStyle>
          <a:p>
            <a:pPr>
              <a:defRPr/>
            </a:pPr>
            <a:fld id="{309A07D9-2915-DA4F-A59D-77619822C784}" type="slidenum">
              <a:rPr lang="en-US" altLang="en-US"/>
              <a:pPr>
                <a:defRPr/>
              </a:pPr>
              <a:t>‹#›</a:t>
            </a:fld>
            <a:endParaRPr lang="en-US" altLang="en-US"/>
          </a:p>
        </p:txBody>
      </p:sp>
    </p:spTree>
    <p:extLst>
      <p:ext uri="{BB962C8B-B14F-4D97-AF65-F5344CB8AC3E}">
        <p14:creationId xmlns:p14="http://schemas.microsoft.com/office/powerpoint/2010/main" val="25938698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C0A666CC-47D8-7A84-B304-4C8B2BBF6671}"/>
              </a:ext>
            </a:extLst>
          </p:cNvPr>
          <p:cNvSpPr>
            <a:spLocks noGrp="1"/>
          </p:cNvSpPr>
          <p:nvPr>
            <p:ph type="dt" sz="half" idx="10"/>
          </p:nvPr>
        </p:nvSpPr>
        <p:spPr/>
        <p:txBody>
          <a:bodyPr/>
          <a:lstStyle>
            <a:lvl1pPr>
              <a:defRPr/>
            </a:lvl1pPr>
          </a:lstStyle>
          <a:p>
            <a:pPr>
              <a:defRPr/>
            </a:pPr>
            <a:fld id="{77E009AE-8D43-914C-8E08-BD09281CAF12}" type="datetime1">
              <a:rPr lang="en-US" altLang="en-US"/>
              <a:pPr>
                <a:defRPr/>
              </a:pPr>
              <a:t>11/13/25</a:t>
            </a:fld>
            <a:endParaRPr lang="en-US" altLang="en-US"/>
          </a:p>
        </p:txBody>
      </p:sp>
      <p:sp>
        <p:nvSpPr>
          <p:cNvPr id="6" name="Footer Placeholder 4">
            <a:extLst>
              <a:ext uri="{FF2B5EF4-FFF2-40B4-BE49-F238E27FC236}">
                <a16:creationId xmlns:a16="http://schemas.microsoft.com/office/drawing/2014/main" id="{22470715-1A4B-8CCF-C1FE-24E1609F02C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421AEF0-FC42-034F-010F-F83A29E43C84}"/>
              </a:ext>
            </a:extLst>
          </p:cNvPr>
          <p:cNvSpPr>
            <a:spLocks noGrp="1"/>
          </p:cNvSpPr>
          <p:nvPr>
            <p:ph type="sldNum" sz="quarter" idx="12"/>
          </p:nvPr>
        </p:nvSpPr>
        <p:spPr/>
        <p:txBody>
          <a:bodyPr/>
          <a:lstStyle>
            <a:lvl1pPr>
              <a:defRPr/>
            </a:lvl1pPr>
          </a:lstStyle>
          <a:p>
            <a:pPr>
              <a:defRPr/>
            </a:pPr>
            <a:fld id="{65381D2F-EC98-0641-BB2B-7E9C706FA19D}" type="slidenum">
              <a:rPr lang="en-US" altLang="en-US"/>
              <a:pPr>
                <a:defRPr/>
              </a:pPr>
              <a:t>‹#›</a:t>
            </a:fld>
            <a:endParaRPr lang="en-US" altLang="en-US"/>
          </a:p>
        </p:txBody>
      </p:sp>
    </p:spTree>
    <p:extLst>
      <p:ext uri="{BB962C8B-B14F-4D97-AF65-F5344CB8AC3E}">
        <p14:creationId xmlns:p14="http://schemas.microsoft.com/office/powerpoint/2010/main" val="3560303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773377-ACD3-EC20-0983-E2DA0AFF5015}"/>
              </a:ext>
            </a:extLst>
          </p:cNvPr>
          <p:cNvSpPr>
            <a:spLocks noGrp="1"/>
          </p:cNvSpPr>
          <p:nvPr>
            <p:ph type="dt" sz="half" idx="10"/>
          </p:nvPr>
        </p:nvSpPr>
        <p:spPr/>
        <p:txBody>
          <a:bodyPr/>
          <a:lstStyle>
            <a:lvl1pPr>
              <a:defRPr/>
            </a:lvl1pPr>
          </a:lstStyle>
          <a:p>
            <a:pPr>
              <a:defRPr/>
            </a:pPr>
            <a:fld id="{CA5487BF-ED26-1045-BC26-EF587AA076A3}" type="datetimeFigureOut">
              <a:rPr lang="en-US"/>
              <a:pPr>
                <a:defRPr/>
              </a:pPr>
              <a:t>11/13/25</a:t>
            </a:fld>
            <a:endParaRPr lang="en-US"/>
          </a:p>
        </p:txBody>
      </p:sp>
      <p:sp>
        <p:nvSpPr>
          <p:cNvPr id="5" name="Footer Placeholder 4">
            <a:extLst>
              <a:ext uri="{FF2B5EF4-FFF2-40B4-BE49-F238E27FC236}">
                <a16:creationId xmlns:a16="http://schemas.microsoft.com/office/drawing/2014/main" id="{D5AD73C9-7447-3F5C-8599-58EB7326B40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5478A12-C60F-9134-2DCC-3966A8CDCCD2}"/>
              </a:ext>
            </a:extLst>
          </p:cNvPr>
          <p:cNvSpPr>
            <a:spLocks noGrp="1"/>
          </p:cNvSpPr>
          <p:nvPr>
            <p:ph type="sldNum" sz="quarter" idx="12"/>
          </p:nvPr>
        </p:nvSpPr>
        <p:spPr/>
        <p:txBody>
          <a:bodyPr/>
          <a:lstStyle>
            <a:lvl1pPr>
              <a:defRPr/>
            </a:lvl1pPr>
          </a:lstStyle>
          <a:p>
            <a:pPr>
              <a:defRPr/>
            </a:pPr>
            <a:fld id="{38DAF495-9C85-D740-AB4C-9E1E250D78D0}" type="slidenum">
              <a:rPr lang="en-US"/>
              <a:pPr>
                <a:defRPr/>
              </a:pPr>
              <a:t>‹#›</a:t>
            </a:fld>
            <a:endParaRPr lang="en-US"/>
          </a:p>
        </p:txBody>
      </p:sp>
    </p:spTree>
    <p:extLst>
      <p:ext uri="{BB962C8B-B14F-4D97-AF65-F5344CB8AC3E}">
        <p14:creationId xmlns:p14="http://schemas.microsoft.com/office/powerpoint/2010/main" val="28227726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0E776A-1339-CAAF-B865-059D29807AD0}"/>
              </a:ext>
            </a:extLst>
          </p:cNvPr>
          <p:cNvSpPr>
            <a:spLocks noGrp="1"/>
          </p:cNvSpPr>
          <p:nvPr>
            <p:ph type="dt" sz="half" idx="10"/>
          </p:nvPr>
        </p:nvSpPr>
        <p:spPr/>
        <p:txBody>
          <a:bodyPr/>
          <a:lstStyle>
            <a:lvl1pPr>
              <a:defRPr/>
            </a:lvl1pPr>
          </a:lstStyle>
          <a:p>
            <a:pPr>
              <a:defRPr/>
            </a:pPr>
            <a:fld id="{84D85927-094D-FB47-B66F-685EF4DCC257}" type="datetimeFigureOut">
              <a:rPr lang="en-US"/>
              <a:pPr>
                <a:defRPr/>
              </a:pPr>
              <a:t>11/13/25</a:t>
            </a:fld>
            <a:endParaRPr lang="en-US"/>
          </a:p>
        </p:txBody>
      </p:sp>
      <p:sp>
        <p:nvSpPr>
          <p:cNvPr id="5" name="Footer Placeholder 4">
            <a:extLst>
              <a:ext uri="{FF2B5EF4-FFF2-40B4-BE49-F238E27FC236}">
                <a16:creationId xmlns:a16="http://schemas.microsoft.com/office/drawing/2014/main" id="{0A07F5A0-13E1-68EC-E18E-7BD82951942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5A9BADE-BF04-E97F-B347-E5D2BA0C410E}"/>
              </a:ext>
            </a:extLst>
          </p:cNvPr>
          <p:cNvSpPr>
            <a:spLocks noGrp="1"/>
          </p:cNvSpPr>
          <p:nvPr>
            <p:ph type="sldNum" sz="quarter" idx="12"/>
          </p:nvPr>
        </p:nvSpPr>
        <p:spPr/>
        <p:txBody>
          <a:bodyPr/>
          <a:lstStyle>
            <a:lvl1pPr>
              <a:defRPr/>
            </a:lvl1pPr>
          </a:lstStyle>
          <a:p>
            <a:pPr>
              <a:defRPr/>
            </a:pPr>
            <a:fld id="{EED9586A-72C9-FE41-93AB-84CA7E5A5E3E}" type="slidenum">
              <a:rPr lang="en-US"/>
              <a:pPr>
                <a:defRPr/>
              </a:pPr>
              <a:t>‹#›</a:t>
            </a:fld>
            <a:endParaRPr lang="en-US"/>
          </a:p>
        </p:txBody>
      </p:sp>
    </p:spTree>
    <p:extLst>
      <p:ext uri="{BB962C8B-B14F-4D97-AF65-F5344CB8AC3E}">
        <p14:creationId xmlns:p14="http://schemas.microsoft.com/office/powerpoint/2010/main" val="15868687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BD02A-5860-C77D-FBD3-A432DB5CFE4D}"/>
              </a:ext>
            </a:extLst>
          </p:cNvPr>
          <p:cNvSpPr>
            <a:spLocks noGrp="1"/>
          </p:cNvSpPr>
          <p:nvPr>
            <p:ph type="dt" sz="half" idx="10"/>
          </p:nvPr>
        </p:nvSpPr>
        <p:spPr/>
        <p:txBody>
          <a:bodyPr/>
          <a:lstStyle>
            <a:lvl1pPr>
              <a:defRPr/>
            </a:lvl1pPr>
          </a:lstStyle>
          <a:p>
            <a:pPr>
              <a:defRPr/>
            </a:pPr>
            <a:fld id="{2FF28272-0A67-F24F-88AD-A02F0B9476DB}" type="datetimeFigureOut">
              <a:rPr lang="en-US"/>
              <a:pPr>
                <a:defRPr/>
              </a:pPr>
              <a:t>11/13/25</a:t>
            </a:fld>
            <a:endParaRPr lang="en-US"/>
          </a:p>
        </p:txBody>
      </p:sp>
      <p:sp>
        <p:nvSpPr>
          <p:cNvPr id="5" name="Footer Placeholder 4">
            <a:extLst>
              <a:ext uri="{FF2B5EF4-FFF2-40B4-BE49-F238E27FC236}">
                <a16:creationId xmlns:a16="http://schemas.microsoft.com/office/drawing/2014/main" id="{B0FC49A9-DCD0-0F27-E298-8EFA80A178F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D04DACE-DED9-4F22-7BAB-42F26C3E8C90}"/>
              </a:ext>
            </a:extLst>
          </p:cNvPr>
          <p:cNvSpPr>
            <a:spLocks noGrp="1"/>
          </p:cNvSpPr>
          <p:nvPr>
            <p:ph type="sldNum" sz="quarter" idx="12"/>
          </p:nvPr>
        </p:nvSpPr>
        <p:spPr/>
        <p:txBody>
          <a:bodyPr/>
          <a:lstStyle>
            <a:lvl1pPr>
              <a:defRPr/>
            </a:lvl1pPr>
          </a:lstStyle>
          <a:p>
            <a:pPr>
              <a:defRPr/>
            </a:pPr>
            <a:fld id="{FD25D14A-9B04-7444-8C0B-8798FF3DEFA3}" type="slidenum">
              <a:rPr lang="en-US"/>
              <a:pPr>
                <a:defRPr/>
              </a:pPr>
              <a:t>‹#›</a:t>
            </a:fld>
            <a:endParaRPr lang="en-US"/>
          </a:p>
        </p:txBody>
      </p:sp>
    </p:spTree>
    <p:extLst>
      <p:ext uri="{BB962C8B-B14F-4D97-AF65-F5344CB8AC3E}">
        <p14:creationId xmlns:p14="http://schemas.microsoft.com/office/powerpoint/2010/main" val="647333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6AF201-DD0A-BE37-9BFD-E494AE7827FD}"/>
              </a:ext>
            </a:extLst>
          </p:cNvPr>
          <p:cNvSpPr>
            <a:spLocks noGrp="1"/>
          </p:cNvSpPr>
          <p:nvPr>
            <p:ph type="dt" sz="half" idx="10"/>
          </p:nvPr>
        </p:nvSpPr>
        <p:spPr/>
        <p:txBody>
          <a:bodyPr/>
          <a:lstStyle>
            <a:lvl1pPr>
              <a:defRPr/>
            </a:lvl1pPr>
          </a:lstStyle>
          <a:p>
            <a:pPr>
              <a:defRPr/>
            </a:pPr>
            <a:fld id="{861F912F-8A75-8740-903C-178AA56CA7E1}" type="datetimeFigureOut">
              <a:rPr lang="en-US"/>
              <a:pPr>
                <a:defRPr/>
              </a:pPr>
              <a:t>11/13/25</a:t>
            </a:fld>
            <a:endParaRPr lang="en-US"/>
          </a:p>
        </p:txBody>
      </p:sp>
      <p:sp>
        <p:nvSpPr>
          <p:cNvPr id="5" name="Footer Placeholder 4">
            <a:extLst>
              <a:ext uri="{FF2B5EF4-FFF2-40B4-BE49-F238E27FC236}">
                <a16:creationId xmlns:a16="http://schemas.microsoft.com/office/drawing/2014/main" id="{B270EF32-059A-109F-7546-3198F89A5E4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4604A17-195E-8A84-F535-7C6C57070357}"/>
              </a:ext>
            </a:extLst>
          </p:cNvPr>
          <p:cNvSpPr>
            <a:spLocks noGrp="1"/>
          </p:cNvSpPr>
          <p:nvPr>
            <p:ph type="sldNum" sz="quarter" idx="12"/>
          </p:nvPr>
        </p:nvSpPr>
        <p:spPr/>
        <p:txBody>
          <a:bodyPr/>
          <a:lstStyle>
            <a:lvl1pPr>
              <a:defRPr/>
            </a:lvl1pPr>
          </a:lstStyle>
          <a:p>
            <a:pPr>
              <a:defRPr/>
            </a:pPr>
            <a:fld id="{717BED94-D1EF-E04A-BA19-E8F5EBEFD869}" type="slidenum">
              <a:rPr lang="en-US"/>
              <a:pPr>
                <a:defRPr/>
              </a:pPr>
              <a:t>‹#›</a:t>
            </a:fld>
            <a:endParaRPr lang="en-US"/>
          </a:p>
        </p:txBody>
      </p:sp>
    </p:spTree>
    <p:extLst>
      <p:ext uri="{BB962C8B-B14F-4D97-AF65-F5344CB8AC3E}">
        <p14:creationId xmlns:p14="http://schemas.microsoft.com/office/powerpoint/2010/main" val="37172483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DD452094-13E1-C96C-A0AE-A9E8508E9354}"/>
              </a:ext>
            </a:extLst>
          </p:cNvPr>
          <p:cNvSpPr>
            <a:spLocks noGrp="1"/>
          </p:cNvSpPr>
          <p:nvPr>
            <p:ph type="dt" sz="half" idx="10"/>
          </p:nvPr>
        </p:nvSpPr>
        <p:spPr/>
        <p:txBody>
          <a:bodyPr/>
          <a:lstStyle>
            <a:lvl1pPr>
              <a:defRPr/>
            </a:lvl1pPr>
          </a:lstStyle>
          <a:p>
            <a:pPr>
              <a:defRPr/>
            </a:pPr>
            <a:fld id="{4DCDD7F0-69E5-0E4E-B9AD-4CA8666F0C47}" type="datetimeFigureOut">
              <a:rPr lang="en-US"/>
              <a:pPr>
                <a:defRPr/>
              </a:pPr>
              <a:t>11/13/25</a:t>
            </a:fld>
            <a:endParaRPr lang="en-US"/>
          </a:p>
        </p:txBody>
      </p:sp>
      <p:sp>
        <p:nvSpPr>
          <p:cNvPr id="6" name="Footer Placeholder 4">
            <a:extLst>
              <a:ext uri="{FF2B5EF4-FFF2-40B4-BE49-F238E27FC236}">
                <a16:creationId xmlns:a16="http://schemas.microsoft.com/office/drawing/2014/main" id="{3F6B563E-BBB2-019E-FBE3-FAC2B2808B1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A31CEF5-27E6-9D23-CCAC-5F67515D15D4}"/>
              </a:ext>
            </a:extLst>
          </p:cNvPr>
          <p:cNvSpPr>
            <a:spLocks noGrp="1"/>
          </p:cNvSpPr>
          <p:nvPr>
            <p:ph type="sldNum" sz="quarter" idx="12"/>
          </p:nvPr>
        </p:nvSpPr>
        <p:spPr/>
        <p:txBody>
          <a:bodyPr/>
          <a:lstStyle>
            <a:lvl1pPr>
              <a:defRPr/>
            </a:lvl1pPr>
          </a:lstStyle>
          <a:p>
            <a:pPr>
              <a:defRPr/>
            </a:pPr>
            <a:fld id="{1E659BC2-6432-BB42-850C-96791790634C}" type="slidenum">
              <a:rPr lang="en-US"/>
              <a:pPr>
                <a:defRPr/>
              </a:pPr>
              <a:t>‹#›</a:t>
            </a:fld>
            <a:endParaRPr lang="en-US"/>
          </a:p>
        </p:txBody>
      </p:sp>
    </p:spTree>
    <p:extLst>
      <p:ext uri="{BB962C8B-B14F-4D97-AF65-F5344CB8AC3E}">
        <p14:creationId xmlns:p14="http://schemas.microsoft.com/office/powerpoint/2010/main" val="40855800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B9CEB79-7F34-BF2A-0F08-1FFF2BBEDE59}"/>
              </a:ext>
            </a:extLst>
          </p:cNvPr>
          <p:cNvSpPr>
            <a:spLocks noGrp="1"/>
          </p:cNvSpPr>
          <p:nvPr>
            <p:ph type="dt" sz="half" idx="10"/>
          </p:nvPr>
        </p:nvSpPr>
        <p:spPr/>
        <p:txBody>
          <a:bodyPr/>
          <a:lstStyle>
            <a:lvl1pPr>
              <a:defRPr/>
            </a:lvl1pPr>
          </a:lstStyle>
          <a:p>
            <a:pPr>
              <a:defRPr/>
            </a:pPr>
            <a:fld id="{00F8EEE0-A2E7-A64F-9ABD-29613C9FEABA}" type="datetimeFigureOut">
              <a:rPr lang="en-US"/>
              <a:pPr>
                <a:defRPr/>
              </a:pPr>
              <a:t>11/13/25</a:t>
            </a:fld>
            <a:endParaRPr lang="en-US"/>
          </a:p>
        </p:txBody>
      </p:sp>
      <p:sp>
        <p:nvSpPr>
          <p:cNvPr id="8" name="Footer Placeholder 4">
            <a:extLst>
              <a:ext uri="{FF2B5EF4-FFF2-40B4-BE49-F238E27FC236}">
                <a16:creationId xmlns:a16="http://schemas.microsoft.com/office/drawing/2014/main" id="{4114F0CA-DEBF-0B55-5A97-E25573B2C53B}"/>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BEB2D6BC-7F36-5BE1-C69A-1291518925E4}"/>
              </a:ext>
            </a:extLst>
          </p:cNvPr>
          <p:cNvSpPr>
            <a:spLocks noGrp="1"/>
          </p:cNvSpPr>
          <p:nvPr>
            <p:ph type="sldNum" sz="quarter" idx="12"/>
          </p:nvPr>
        </p:nvSpPr>
        <p:spPr/>
        <p:txBody>
          <a:bodyPr/>
          <a:lstStyle>
            <a:lvl1pPr>
              <a:defRPr/>
            </a:lvl1pPr>
          </a:lstStyle>
          <a:p>
            <a:pPr>
              <a:defRPr/>
            </a:pPr>
            <a:fld id="{09BC88B3-A084-D94B-92EE-58703FCC7F80}" type="slidenum">
              <a:rPr lang="en-US"/>
              <a:pPr>
                <a:defRPr/>
              </a:pPr>
              <a:t>‹#›</a:t>
            </a:fld>
            <a:endParaRPr lang="en-US"/>
          </a:p>
        </p:txBody>
      </p:sp>
    </p:spTree>
    <p:extLst>
      <p:ext uri="{BB962C8B-B14F-4D97-AF65-F5344CB8AC3E}">
        <p14:creationId xmlns:p14="http://schemas.microsoft.com/office/powerpoint/2010/main" val="28119722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8F5BDF32-33E7-D8FC-D977-442288DE4BFC}"/>
              </a:ext>
            </a:extLst>
          </p:cNvPr>
          <p:cNvSpPr>
            <a:spLocks noGrp="1"/>
          </p:cNvSpPr>
          <p:nvPr>
            <p:ph type="dt" sz="half" idx="10"/>
          </p:nvPr>
        </p:nvSpPr>
        <p:spPr/>
        <p:txBody>
          <a:bodyPr/>
          <a:lstStyle>
            <a:lvl1pPr>
              <a:defRPr/>
            </a:lvl1pPr>
          </a:lstStyle>
          <a:p>
            <a:pPr>
              <a:defRPr/>
            </a:pPr>
            <a:fld id="{4192BC59-0E2F-4E46-8035-D73113F53562}" type="datetimeFigureOut">
              <a:rPr lang="en-US"/>
              <a:pPr>
                <a:defRPr/>
              </a:pPr>
              <a:t>11/13/25</a:t>
            </a:fld>
            <a:endParaRPr lang="en-US"/>
          </a:p>
        </p:txBody>
      </p:sp>
      <p:sp>
        <p:nvSpPr>
          <p:cNvPr id="4" name="Footer Placeholder 4">
            <a:extLst>
              <a:ext uri="{FF2B5EF4-FFF2-40B4-BE49-F238E27FC236}">
                <a16:creationId xmlns:a16="http://schemas.microsoft.com/office/drawing/2014/main" id="{59BEE495-AC4A-91CB-3E82-6B3EB287A8A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8558A3C4-FC3C-8AB5-7BAD-B98D65811CE2}"/>
              </a:ext>
            </a:extLst>
          </p:cNvPr>
          <p:cNvSpPr>
            <a:spLocks noGrp="1"/>
          </p:cNvSpPr>
          <p:nvPr>
            <p:ph type="sldNum" sz="quarter" idx="12"/>
          </p:nvPr>
        </p:nvSpPr>
        <p:spPr/>
        <p:txBody>
          <a:bodyPr/>
          <a:lstStyle>
            <a:lvl1pPr>
              <a:defRPr/>
            </a:lvl1pPr>
          </a:lstStyle>
          <a:p>
            <a:pPr>
              <a:defRPr/>
            </a:pPr>
            <a:fld id="{F264AD1A-EF86-6342-9A01-C18B36A224B9}" type="slidenum">
              <a:rPr lang="en-US"/>
              <a:pPr>
                <a:defRPr/>
              </a:pPr>
              <a:t>‹#›</a:t>
            </a:fld>
            <a:endParaRPr lang="en-US"/>
          </a:p>
        </p:txBody>
      </p:sp>
    </p:spTree>
    <p:extLst>
      <p:ext uri="{BB962C8B-B14F-4D97-AF65-F5344CB8AC3E}">
        <p14:creationId xmlns:p14="http://schemas.microsoft.com/office/powerpoint/2010/main" val="9349680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D768901-DF2A-D980-8655-5CA8119501A6}"/>
              </a:ext>
            </a:extLst>
          </p:cNvPr>
          <p:cNvSpPr>
            <a:spLocks noGrp="1"/>
          </p:cNvSpPr>
          <p:nvPr>
            <p:ph type="dt" sz="half" idx="10"/>
          </p:nvPr>
        </p:nvSpPr>
        <p:spPr/>
        <p:txBody>
          <a:bodyPr/>
          <a:lstStyle>
            <a:lvl1pPr>
              <a:defRPr/>
            </a:lvl1pPr>
          </a:lstStyle>
          <a:p>
            <a:pPr>
              <a:defRPr/>
            </a:pPr>
            <a:fld id="{2F08DBD5-757D-6446-BE22-4B4D39906D3C}" type="datetimeFigureOut">
              <a:rPr lang="en-US"/>
              <a:pPr>
                <a:defRPr/>
              </a:pPr>
              <a:t>11/13/25</a:t>
            </a:fld>
            <a:endParaRPr lang="en-US"/>
          </a:p>
        </p:txBody>
      </p:sp>
      <p:sp>
        <p:nvSpPr>
          <p:cNvPr id="3" name="Footer Placeholder 4">
            <a:extLst>
              <a:ext uri="{FF2B5EF4-FFF2-40B4-BE49-F238E27FC236}">
                <a16:creationId xmlns:a16="http://schemas.microsoft.com/office/drawing/2014/main" id="{4BE76152-5D46-3E73-293B-A8C2A2FE3136}"/>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51721C94-9A23-852B-7312-214BEE89D0DD}"/>
              </a:ext>
            </a:extLst>
          </p:cNvPr>
          <p:cNvSpPr>
            <a:spLocks noGrp="1"/>
          </p:cNvSpPr>
          <p:nvPr>
            <p:ph type="sldNum" sz="quarter" idx="12"/>
          </p:nvPr>
        </p:nvSpPr>
        <p:spPr/>
        <p:txBody>
          <a:bodyPr/>
          <a:lstStyle>
            <a:lvl1pPr>
              <a:defRPr/>
            </a:lvl1pPr>
          </a:lstStyle>
          <a:p>
            <a:pPr>
              <a:defRPr/>
            </a:pPr>
            <a:fld id="{D8C46FF7-2F28-8C47-B421-1C040423744C}" type="slidenum">
              <a:rPr lang="en-US"/>
              <a:pPr>
                <a:defRPr/>
              </a:pPr>
              <a:t>‹#›</a:t>
            </a:fld>
            <a:endParaRPr lang="en-US"/>
          </a:p>
        </p:txBody>
      </p:sp>
    </p:spTree>
    <p:extLst>
      <p:ext uri="{BB962C8B-B14F-4D97-AF65-F5344CB8AC3E}">
        <p14:creationId xmlns:p14="http://schemas.microsoft.com/office/powerpoint/2010/main" val="23726530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8A76A458-2F0D-5F5E-662E-56F4EB2CC4DA}"/>
              </a:ext>
            </a:extLst>
          </p:cNvPr>
          <p:cNvSpPr>
            <a:spLocks noGrp="1"/>
          </p:cNvSpPr>
          <p:nvPr>
            <p:ph type="dt" sz="half" idx="10"/>
          </p:nvPr>
        </p:nvSpPr>
        <p:spPr/>
        <p:txBody>
          <a:bodyPr/>
          <a:lstStyle>
            <a:lvl1pPr>
              <a:defRPr/>
            </a:lvl1pPr>
          </a:lstStyle>
          <a:p>
            <a:pPr>
              <a:defRPr/>
            </a:pPr>
            <a:fld id="{62FE1BD0-8278-9243-BFF8-0A584838F599}" type="datetimeFigureOut">
              <a:rPr lang="en-US"/>
              <a:pPr>
                <a:defRPr/>
              </a:pPr>
              <a:t>11/13/25</a:t>
            </a:fld>
            <a:endParaRPr lang="en-US"/>
          </a:p>
        </p:txBody>
      </p:sp>
      <p:sp>
        <p:nvSpPr>
          <p:cNvPr id="6" name="Footer Placeholder 4">
            <a:extLst>
              <a:ext uri="{FF2B5EF4-FFF2-40B4-BE49-F238E27FC236}">
                <a16:creationId xmlns:a16="http://schemas.microsoft.com/office/drawing/2014/main" id="{D601ED2E-36E7-99DD-2D28-A47D06C74EB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510BA4B-3A5A-B1CA-A0A7-D217F9527F4B}"/>
              </a:ext>
            </a:extLst>
          </p:cNvPr>
          <p:cNvSpPr>
            <a:spLocks noGrp="1"/>
          </p:cNvSpPr>
          <p:nvPr>
            <p:ph type="sldNum" sz="quarter" idx="12"/>
          </p:nvPr>
        </p:nvSpPr>
        <p:spPr/>
        <p:txBody>
          <a:bodyPr/>
          <a:lstStyle>
            <a:lvl1pPr>
              <a:defRPr/>
            </a:lvl1pPr>
          </a:lstStyle>
          <a:p>
            <a:pPr>
              <a:defRPr/>
            </a:pPr>
            <a:fld id="{E4CBA3D6-A4EE-E843-8FA2-64D0910436DD}" type="slidenum">
              <a:rPr lang="en-US"/>
              <a:pPr>
                <a:defRPr/>
              </a:pPr>
              <a:t>‹#›</a:t>
            </a:fld>
            <a:endParaRPr lang="en-US"/>
          </a:p>
        </p:txBody>
      </p:sp>
    </p:spTree>
    <p:extLst>
      <p:ext uri="{BB962C8B-B14F-4D97-AF65-F5344CB8AC3E}">
        <p14:creationId xmlns:p14="http://schemas.microsoft.com/office/powerpoint/2010/main" val="5116590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13608418-EF09-16B1-7318-0BEC3D14CEB9}"/>
              </a:ext>
            </a:extLst>
          </p:cNvPr>
          <p:cNvSpPr>
            <a:spLocks noGrp="1"/>
          </p:cNvSpPr>
          <p:nvPr>
            <p:ph type="dt" sz="half" idx="10"/>
          </p:nvPr>
        </p:nvSpPr>
        <p:spPr/>
        <p:txBody>
          <a:bodyPr/>
          <a:lstStyle>
            <a:lvl1pPr>
              <a:defRPr/>
            </a:lvl1pPr>
          </a:lstStyle>
          <a:p>
            <a:pPr>
              <a:defRPr/>
            </a:pPr>
            <a:fld id="{3C3ED48A-461E-DA40-B57E-FBF6E73569CB}" type="datetimeFigureOut">
              <a:rPr lang="en-US"/>
              <a:pPr>
                <a:defRPr/>
              </a:pPr>
              <a:t>11/13/25</a:t>
            </a:fld>
            <a:endParaRPr lang="en-US"/>
          </a:p>
        </p:txBody>
      </p:sp>
      <p:sp>
        <p:nvSpPr>
          <p:cNvPr id="6" name="Footer Placeholder 4">
            <a:extLst>
              <a:ext uri="{FF2B5EF4-FFF2-40B4-BE49-F238E27FC236}">
                <a16:creationId xmlns:a16="http://schemas.microsoft.com/office/drawing/2014/main" id="{30CEDB5F-0435-75C8-1CE6-1304EA447CC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5C74BD8-30B1-5FFE-B22D-BFB0B98F961D}"/>
              </a:ext>
            </a:extLst>
          </p:cNvPr>
          <p:cNvSpPr>
            <a:spLocks noGrp="1"/>
          </p:cNvSpPr>
          <p:nvPr>
            <p:ph type="sldNum" sz="quarter" idx="12"/>
          </p:nvPr>
        </p:nvSpPr>
        <p:spPr/>
        <p:txBody>
          <a:bodyPr/>
          <a:lstStyle>
            <a:lvl1pPr>
              <a:defRPr/>
            </a:lvl1pPr>
          </a:lstStyle>
          <a:p>
            <a:pPr>
              <a:defRPr/>
            </a:pPr>
            <a:fld id="{CCE58AC9-F8CD-CD4F-B00A-6BD581878ECC}" type="slidenum">
              <a:rPr lang="en-US"/>
              <a:pPr>
                <a:defRPr/>
              </a:pPr>
              <a:t>‹#›</a:t>
            </a:fld>
            <a:endParaRPr lang="en-US"/>
          </a:p>
        </p:txBody>
      </p:sp>
    </p:spTree>
    <p:extLst>
      <p:ext uri="{BB962C8B-B14F-4D97-AF65-F5344CB8AC3E}">
        <p14:creationId xmlns:p14="http://schemas.microsoft.com/office/powerpoint/2010/main" val="1078139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9C45D7-1478-896F-F3FF-96AD707AD8E0}"/>
              </a:ext>
            </a:extLst>
          </p:cNvPr>
          <p:cNvSpPr>
            <a:spLocks noGrp="1"/>
          </p:cNvSpPr>
          <p:nvPr>
            <p:ph type="dt" sz="half" idx="10"/>
          </p:nvPr>
        </p:nvSpPr>
        <p:spPr/>
        <p:txBody>
          <a:bodyPr/>
          <a:lstStyle>
            <a:lvl1pPr>
              <a:defRPr/>
            </a:lvl1pPr>
          </a:lstStyle>
          <a:p>
            <a:pPr>
              <a:defRPr/>
            </a:pPr>
            <a:fld id="{80137731-CEAD-A140-9B15-ED70CE874078}" type="datetimeFigureOut">
              <a:rPr lang="en-US"/>
              <a:pPr>
                <a:defRPr/>
              </a:pPr>
              <a:t>11/13/25</a:t>
            </a:fld>
            <a:endParaRPr lang="en-US"/>
          </a:p>
        </p:txBody>
      </p:sp>
      <p:sp>
        <p:nvSpPr>
          <p:cNvPr id="5" name="Footer Placeholder 4">
            <a:extLst>
              <a:ext uri="{FF2B5EF4-FFF2-40B4-BE49-F238E27FC236}">
                <a16:creationId xmlns:a16="http://schemas.microsoft.com/office/drawing/2014/main" id="{359B3E15-EFC5-7CF1-0F87-B7AC8F79553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947E51B-0C17-E49E-EEBA-8ED5E6B2FE59}"/>
              </a:ext>
            </a:extLst>
          </p:cNvPr>
          <p:cNvSpPr>
            <a:spLocks noGrp="1"/>
          </p:cNvSpPr>
          <p:nvPr>
            <p:ph type="sldNum" sz="quarter" idx="12"/>
          </p:nvPr>
        </p:nvSpPr>
        <p:spPr/>
        <p:txBody>
          <a:bodyPr/>
          <a:lstStyle>
            <a:lvl1pPr>
              <a:defRPr/>
            </a:lvl1pPr>
          </a:lstStyle>
          <a:p>
            <a:pPr>
              <a:defRPr/>
            </a:pPr>
            <a:fld id="{A587A010-6318-AC44-8117-4126C1DE0B24}" type="slidenum">
              <a:rPr lang="en-US"/>
              <a:pPr>
                <a:defRPr/>
              </a:pPr>
              <a:t>‹#›</a:t>
            </a:fld>
            <a:endParaRPr lang="en-US"/>
          </a:p>
        </p:txBody>
      </p:sp>
    </p:spTree>
    <p:extLst>
      <p:ext uri="{BB962C8B-B14F-4D97-AF65-F5344CB8AC3E}">
        <p14:creationId xmlns:p14="http://schemas.microsoft.com/office/powerpoint/2010/main" val="3460116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06C0421D-9A7D-C5CA-65C7-F799BF01AA18}"/>
              </a:ext>
            </a:extLst>
          </p:cNvPr>
          <p:cNvSpPr>
            <a:spLocks noGrp="1"/>
          </p:cNvSpPr>
          <p:nvPr>
            <p:ph type="dt" sz="half" idx="10"/>
          </p:nvPr>
        </p:nvSpPr>
        <p:spPr/>
        <p:txBody>
          <a:bodyPr/>
          <a:lstStyle>
            <a:lvl1pPr>
              <a:defRPr/>
            </a:lvl1pPr>
          </a:lstStyle>
          <a:p>
            <a:pPr>
              <a:defRPr/>
            </a:pPr>
            <a:fld id="{E0DF2408-D7B1-104B-A819-5970DD819F2B}" type="datetimeFigureOut">
              <a:rPr lang="en-US"/>
              <a:pPr>
                <a:defRPr/>
              </a:pPr>
              <a:t>11/13/25</a:t>
            </a:fld>
            <a:endParaRPr lang="en-US"/>
          </a:p>
        </p:txBody>
      </p:sp>
      <p:sp>
        <p:nvSpPr>
          <p:cNvPr id="6" name="Footer Placeholder 4">
            <a:extLst>
              <a:ext uri="{FF2B5EF4-FFF2-40B4-BE49-F238E27FC236}">
                <a16:creationId xmlns:a16="http://schemas.microsoft.com/office/drawing/2014/main" id="{98CAA59D-FDD2-8447-328A-6AB5EBA5ABD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613FB07-4401-43F6-F5AA-BCFEC6E93F7F}"/>
              </a:ext>
            </a:extLst>
          </p:cNvPr>
          <p:cNvSpPr>
            <a:spLocks noGrp="1"/>
          </p:cNvSpPr>
          <p:nvPr>
            <p:ph type="sldNum" sz="quarter" idx="12"/>
          </p:nvPr>
        </p:nvSpPr>
        <p:spPr/>
        <p:txBody>
          <a:bodyPr/>
          <a:lstStyle>
            <a:lvl1pPr>
              <a:defRPr/>
            </a:lvl1pPr>
          </a:lstStyle>
          <a:p>
            <a:pPr>
              <a:defRPr/>
            </a:pPr>
            <a:fld id="{C12FD140-B5CD-2140-95E7-EC908BCBAF79}" type="slidenum">
              <a:rPr lang="en-US"/>
              <a:pPr>
                <a:defRPr/>
              </a:pPr>
              <a:t>‹#›</a:t>
            </a:fld>
            <a:endParaRPr lang="en-US"/>
          </a:p>
        </p:txBody>
      </p:sp>
    </p:spTree>
    <p:extLst>
      <p:ext uri="{BB962C8B-B14F-4D97-AF65-F5344CB8AC3E}">
        <p14:creationId xmlns:p14="http://schemas.microsoft.com/office/powerpoint/2010/main" val="18341387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E28F64-ED6C-C693-B754-D255F2DC1F5F}"/>
              </a:ext>
            </a:extLst>
          </p:cNvPr>
          <p:cNvSpPr>
            <a:spLocks noGrp="1"/>
          </p:cNvSpPr>
          <p:nvPr>
            <p:ph type="dt" sz="half" idx="10"/>
          </p:nvPr>
        </p:nvSpPr>
        <p:spPr/>
        <p:txBody>
          <a:bodyPr/>
          <a:lstStyle>
            <a:lvl1pPr>
              <a:defRPr/>
            </a:lvl1pPr>
          </a:lstStyle>
          <a:p>
            <a:pPr>
              <a:defRPr/>
            </a:pPr>
            <a:fld id="{56D30025-A9DC-5941-B42C-FAE9F8CEF6BC}" type="datetimeFigureOut">
              <a:rPr lang="en-US"/>
              <a:pPr>
                <a:defRPr/>
              </a:pPr>
              <a:t>11/13/25</a:t>
            </a:fld>
            <a:endParaRPr lang="en-US"/>
          </a:p>
        </p:txBody>
      </p:sp>
      <p:sp>
        <p:nvSpPr>
          <p:cNvPr id="5" name="Footer Placeholder 4">
            <a:extLst>
              <a:ext uri="{FF2B5EF4-FFF2-40B4-BE49-F238E27FC236}">
                <a16:creationId xmlns:a16="http://schemas.microsoft.com/office/drawing/2014/main" id="{2628DBA4-8613-D69F-D921-BB291A726F2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F88E300-CB57-62E0-9199-557E0FCEC6D0}"/>
              </a:ext>
            </a:extLst>
          </p:cNvPr>
          <p:cNvSpPr>
            <a:spLocks noGrp="1"/>
          </p:cNvSpPr>
          <p:nvPr>
            <p:ph type="sldNum" sz="quarter" idx="12"/>
          </p:nvPr>
        </p:nvSpPr>
        <p:spPr/>
        <p:txBody>
          <a:bodyPr/>
          <a:lstStyle>
            <a:lvl1pPr>
              <a:defRPr/>
            </a:lvl1pPr>
          </a:lstStyle>
          <a:p>
            <a:pPr>
              <a:defRPr/>
            </a:pPr>
            <a:fld id="{AC07AC50-897C-EA4B-B216-BDFD06B76210}" type="slidenum">
              <a:rPr lang="en-US"/>
              <a:pPr>
                <a:defRPr/>
              </a:pPr>
              <a:t>‹#›</a:t>
            </a:fld>
            <a:endParaRPr lang="en-US"/>
          </a:p>
        </p:txBody>
      </p:sp>
    </p:spTree>
    <p:extLst>
      <p:ext uri="{BB962C8B-B14F-4D97-AF65-F5344CB8AC3E}">
        <p14:creationId xmlns:p14="http://schemas.microsoft.com/office/powerpoint/2010/main" val="16389026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Empty White Background">
    <p:spTree>
      <p:nvGrpSpPr>
        <p:cNvPr id="1" name=""/>
        <p:cNvGrpSpPr/>
        <p:nvPr/>
      </p:nvGrpSpPr>
      <p:grpSpPr>
        <a:xfrm>
          <a:off x="0" y="0"/>
          <a:ext cx="0" cy="0"/>
          <a:chOff x="0" y="0"/>
          <a:chExt cx="0" cy="0"/>
        </a:xfrm>
      </p:grpSpPr>
      <p:sp>
        <p:nvSpPr>
          <p:cNvPr id="5" name="Title 1"/>
          <p:cNvSpPr>
            <a:spLocks noGrp="1"/>
          </p:cNvSpPr>
          <p:nvPr>
            <p:ph type="title"/>
          </p:nvPr>
        </p:nvSpPr>
        <p:spPr>
          <a:xfrm>
            <a:off x="609600" y="274638"/>
            <a:ext cx="10972800" cy="1143000"/>
          </a:xfrm>
        </p:spPr>
        <p:txBody>
          <a:bodyPr/>
          <a:lstStyle>
            <a:lvl1pPr>
              <a:defRPr b="1">
                <a:latin typeface="Arial"/>
                <a:cs typeface="Arial"/>
              </a:defRPr>
            </a:lvl1pPr>
          </a:lstStyle>
          <a:p>
            <a:r>
              <a:rPr lang="en-US"/>
              <a:t>Click to edit Master title style</a:t>
            </a:r>
          </a:p>
        </p:txBody>
      </p:sp>
      <p:sp>
        <p:nvSpPr>
          <p:cNvPr id="6" name="Content Placeholder 2"/>
          <p:cNvSpPr>
            <a:spLocks noGrp="1"/>
          </p:cNvSpPr>
          <p:nvPr>
            <p:ph idx="1"/>
          </p:nvPr>
        </p:nvSpPr>
        <p:spPr>
          <a:xfrm>
            <a:off x="609600" y="1600200"/>
            <a:ext cx="10972800"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3">
            <a:extLst>
              <a:ext uri="{FF2B5EF4-FFF2-40B4-BE49-F238E27FC236}">
                <a16:creationId xmlns:a16="http://schemas.microsoft.com/office/drawing/2014/main" id="{6948A269-315C-2A1D-DB8C-03D8BE170142}"/>
              </a:ext>
            </a:extLst>
          </p:cNvPr>
          <p:cNvSpPr>
            <a:spLocks noGrp="1"/>
          </p:cNvSpPr>
          <p:nvPr>
            <p:ph type="dt" sz="half" idx="10"/>
          </p:nvPr>
        </p:nvSpPr>
        <p:spPr/>
        <p:txBody>
          <a:bodyPr/>
          <a:lstStyle>
            <a:lvl1pPr>
              <a:defRPr/>
            </a:lvl1pPr>
          </a:lstStyle>
          <a:p>
            <a:pPr>
              <a:defRPr/>
            </a:pPr>
            <a:endParaRPr lang="en-US" altLang="x-none"/>
          </a:p>
        </p:txBody>
      </p:sp>
      <p:sp>
        <p:nvSpPr>
          <p:cNvPr id="3" name="Footer Placeholder 4">
            <a:extLst>
              <a:ext uri="{FF2B5EF4-FFF2-40B4-BE49-F238E27FC236}">
                <a16:creationId xmlns:a16="http://schemas.microsoft.com/office/drawing/2014/main" id="{BEC1369E-66EE-EEFB-BE7C-5B1AFE2C7171}"/>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7C7000BA-448F-93D1-9BC0-31302ABCA0F4}"/>
              </a:ext>
            </a:extLst>
          </p:cNvPr>
          <p:cNvSpPr>
            <a:spLocks noGrp="1"/>
          </p:cNvSpPr>
          <p:nvPr>
            <p:ph type="sldNum" sz="quarter" idx="12"/>
          </p:nvPr>
        </p:nvSpPr>
        <p:spPr/>
        <p:txBody>
          <a:bodyPr/>
          <a:lstStyle>
            <a:lvl1pPr>
              <a:defRPr/>
            </a:lvl1pPr>
          </a:lstStyle>
          <a:p>
            <a:pPr>
              <a:defRPr/>
            </a:pPr>
            <a:fld id="{89DF48FC-F9A9-3C46-A878-20C1F94D21FE}" type="slidenum">
              <a:rPr lang="en-US" altLang="en-US"/>
              <a:pPr>
                <a:defRPr/>
              </a:pPr>
              <a:t>‹#›</a:t>
            </a:fld>
            <a:endParaRPr lang="en-US" altLang="en-US"/>
          </a:p>
        </p:txBody>
      </p:sp>
    </p:spTree>
    <p:extLst>
      <p:ext uri="{BB962C8B-B14F-4D97-AF65-F5344CB8AC3E}">
        <p14:creationId xmlns:p14="http://schemas.microsoft.com/office/powerpoint/2010/main" val="21799946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1F63EE-88D2-C898-0FCE-780323E7BB31}"/>
              </a:ext>
            </a:extLst>
          </p:cNvPr>
          <p:cNvSpPr>
            <a:spLocks noGrp="1"/>
          </p:cNvSpPr>
          <p:nvPr>
            <p:ph type="dt" sz="half" idx="10"/>
          </p:nvPr>
        </p:nvSpPr>
        <p:spPr/>
        <p:txBody>
          <a:bodyPr/>
          <a:lstStyle>
            <a:lvl1pPr>
              <a:defRPr/>
            </a:lvl1pPr>
          </a:lstStyle>
          <a:p>
            <a:pPr>
              <a:defRPr/>
            </a:pPr>
            <a:fld id="{84DB1271-5E4F-D94B-837C-9D6D78FDA44C}" type="datetimeFigureOut">
              <a:rPr lang="en-US"/>
              <a:pPr>
                <a:defRPr/>
              </a:pPr>
              <a:t>11/13/25</a:t>
            </a:fld>
            <a:endParaRPr lang="en-US"/>
          </a:p>
        </p:txBody>
      </p:sp>
      <p:sp>
        <p:nvSpPr>
          <p:cNvPr id="5" name="Footer Placeholder 4">
            <a:extLst>
              <a:ext uri="{FF2B5EF4-FFF2-40B4-BE49-F238E27FC236}">
                <a16:creationId xmlns:a16="http://schemas.microsoft.com/office/drawing/2014/main" id="{6365634E-3ACB-70EE-5C88-9E7219FA2F3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67EC186-D1F6-3D86-D8D0-01CF972661A8}"/>
              </a:ext>
            </a:extLst>
          </p:cNvPr>
          <p:cNvSpPr>
            <a:spLocks noGrp="1"/>
          </p:cNvSpPr>
          <p:nvPr>
            <p:ph type="sldNum" sz="quarter" idx="12"/>
          </p:nvPr>
        </p:nvSpPr>
        <p:spPr/>
        <p:txBody>
          <a:bodyPr/>
          <a:lstStyle>
            <a:lvl1pPr>
              <a:defRPr/>
            </a:lvl1pPr>
          </a:lstStyle>
          <a:p>
            <a:pPr>
              <a:defRPr/>
            </a:pPr>
            <a:fld id="{F3D6E958-78CC-AF44-B3E6-B5F751B4F54D}" type="slidenum">
              <a:rPr lang="en-US"/>
              <a:pPr>
                <a:defRPr/>
              </a:pPr>
              <a:t>‹#›</a:t>
            </a:fld>
            <a:endParaRPr lang="en-US"/>
          </a:p>
        </p:txBody>
      </p:sp>
    </p:spTree>
    <p:extLst>
      <p:ext uri="{BB962C8B-B14F-4D97-AF65-F5344CB8AC3E}">
        <p14:creationId xmlns:p14="http://schemas.microsoft.com/office/powerpoint/2010/main" val="28381058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553A9-2899-338E-4988-6FBB5F7F6CA5}"/>
              </a:ext>
            </a:extLst>
          </p:cNvPr>
          <p:cNvSpPr>
            <a:spLocks noGrp="1"/>
          </p:cNvSpPr>
          <p:nvPr>
            <p:ph type="dt" sz="half" idx="10"/>
          </p:nvPr>
        </p:nvSpPr>
        <p:spPr/>
        <p:txBody>
          <a:bodyPr/>
          <a:lstStyle>
            <a:lvl1pPr>
              <a:defRPr/>
            </a:lvl1pPr>
          </a:lstStyle>
          <a:p>
            <a:pPr>
              <a:defRPr/>
            </a:pPr>
            <a:fld id="{1A8AF20D-4C45-A04D-B675-F23A8B883AA6}" type="datetimeFigureOut">
              <a:rPr lang="en-US"/>
              <a:pPr>
                <a:defRPr/>
              </a:pPr>
              <a:t>11/13/25</a:t>
            </a:fld>
            <a:endParaRPr lang="en-US"/>
          </a:p>
        </p:txBody>
      </p:sp>
      <p:sp>
        <p:nvSpPr>
          <p:cNvPr id="5" name="Footer Placeholder 4">
            <a:extLst>
              <a:ext uri="{FF2B5EF4-FFF2-40B4-BE49-F238E27FC236}">
                <a16:creationId xmlns:a16="http://schemas.microsoft.com/office/drawing/2014/main" id="{6285E77B-060A-4C2D-6E54-0362343A07D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E4A21D3-0B45-7F8B-1045-43AECDAD2287}"/>
              </a:ext>
            </a:extLst>
          </p:cNvPr>
          <p:cNvSpPr>
            <a:spLocks noGrp="1"/>
          </p:cNvSpPr>
          <p:nvPr>
            <p:ph type="sldNum" sz="quarter" idx="12"/>
          </p:nvPr>
        </p:nvSpPr>
        <p:spPr/>
        <p:txBody>
          <a:bodyPr/>
          <a:lstStyle>
            <a:lvl1pPr>
              <a:defRPr/>
            </a:lvl1pPr>
          </a:lstStyle>
          <a:p>
            <a:pPr>
              <a:defRPr/>
            </a:pPr>
            <a:fld id="{1A0FAA02-4ED1-CA4D-B454-03E089FA2858}" type="slidenum">
              <a:rPr lang="en-US"/>
              <a:pPr>
                <a:defRPr/>
              </a:pPr>
              <a:t>‹#›</a:t>
            </a:fld>
            <a:endParaRPr lang="en-US"/>
          </a:p>
        </p:txBody>
      </p:sp>
    </p:spTree>
    <p:extLst>
      <p:ext uri="{BB962C8B-B14F-4D97-AF65-F5344CB8AC3E}">
        <p14:creationId xmlns:p14="http://schemas.microsoft.com/office/powerpoint/2010/main" val="20696822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563220-0272-27CA-9479-4B1D2A71EA00}"/>
              </a:ext>
            </a:extLst>
          </p:cNvPr>
          <p:cNvSpPr>
            <a:spLocks noGrp="1"/>
          </p:cNvSpPr>
          <p:nvPr>
            <p:ph type="dt" sz="half" idx="10"/>
          </p:nvPr>
        </p:nvSpPr>
        <p:spPr/>
        <p:txBody>
          <a:bodyPr/>
          <a:lstStyle>
            <a:lvl1pPr>
              <a:defRPr/>
            </a:lvl1pPr>
          </a:lstStyle>
          <a:p>
            <a:pPr>
              <a:defRPr/>
            </a:pPr>
            <a:fld id="{A5F1D5EC-6649-0A4B-B622-CF0B63E0D405}" type="datetimeFigureOut">
              <a:rPr lang="en-US"/>
              <a:pPr>
                <a:defRPr/>
              </a:pPr>
              <a:t>11/13/25</a:t>
            </a:fld>
            <a:endParaRPr lang="en-US"/>
          </a:p>
        </p:txBody>
      </p:sp>
      <p:sp>
        <p:nvSpPr>
          <p:cNvPr id="5" name="Footer Placeholder 4">
            <a:extLst>
              <a:ext uri="{FF2B5EF4-FFF2-40B4-BE49-F238E27FC236}">
                <a16:creationId xmlns:a16="http://schemas.microsoft.com/office/drawing/2014/main" id="{6927A84A-8E9F-180F-3AD8-0FC35BF5CBA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60ED7EA-BD03-49E8-6E63-295BFD1CC54F}"/>
              </a:ext>
            </a:extLst>
          </p:cNvPr>
          <p:cNvSpPr>
            <a:spLocks noGrp="1"/>
          </p:cNvSpPr>
          <p:nvPr>
            <p:ph type="sldNum" sz="quarter" idx="12"/>
          </p:nvPr>
        </p:nvSpPr>
        <p:spPr/>
        <p:txBody>
          <a:bodyPr/>
          <a:lstStyle>
            <a:lvl1pPr>
              <a:defRPr/>
            </a:lvl1pPr>
          </a:lstStyle>
          <a:p>
            <a:pPr>
              <a:defRPr/>
            </a:pPr>
            <a:fld id="{4F71B8D8-89B2-5248-86FD-010497800742}" type="slidenum">
              <a:rPr lang="en-US"/>
              <a:pPr>
                <a:defRPr/>
              </a:pPr>
              <a:t>‹#›</a:t>
            </a:fld>
            <a:endParaRPr lang="en-US"/>
          </a:p>
        </p:txBody>
      </p:sp>
    </p:spTree>
    <p:extLst>
      <p:ext uri="{BB962C8B-B14F-4D97-AF65-F5344CB8AC3E}">
        <p14:creationId xmlns:p14="http://schemas.microsoft.com/office/powerpoint/2010/main" val="31657528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BBC615EC-120A-A4B0-3315-41DEFE5B2BAF}"/>
              </a:ext>
            </a:extLst>
          </p:cNvPr>
          <p:cNvSpPr>
            <a:spLocks noGrp="1"/>
          </p:cNvSpPr>
          <p:nvPr>
            <p:ph type="dt" sz="half" idx="10"/>
          </p:nvPr>
        </p:nvSpPr>
        <p:spPr/>
        <p:txBody>
          <a:bodyPr/>
          <a:lstStyle>
            <a:lvl1pPr>
              <a:defRPr/>
            </a:lvl1pPr>
          </a:lstStyle>
          <a:p>
            <a:pPr>
              <a:defRPr/>
            </a:pPr>
            <a:fld id="{0E7B45E9-236B-D34E-852B-6D137EC92064}" type="datetimeFigureOut">
              <a:rPr lang="en-US"/>
              <a:pPr>
                <a:defRPr/>
              </a:pPr>
              <a:t>11/13/25</a:t>
            </a:fld>
            <a:endParaRPr lang="en-US"/>
          </a:p>
        </p:txBody>
      </p:sp>
      <p:sp>
        <p:nvSpPr>
          <p:cNvPr id="6" name="Footer Placeholder 4">
            <a:extLst>
              <a:ext uri="{FF2B5EF4-FFF2-40B4-BE49-F238E27FC236}">
                <a16:creationId xmlns:a16="http://schemas.microsoft.com/office/drawing/2014/main" id="{279F15E1-9E61-01BF-D11C-156E5B11F6E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16AEE56-DFF2-4F96-1739-73A08072D33E}"/>
              </a:ext>
            </a:extLst>
          </p:cNvPr>
          <p:cNvSpPr>
            <a:spLocks noGrp="1"/>
          </p:cNvSpPr>
          <p:nvPr>
            <p:ph type="sldNum" sz="quarter" idx="12"/>
          </p:nvPr>
        </p:nvSpPr>
        <p:spPr/>
        <p:txBody>
          <a:bodyPr/>
          <a:lstStyle>
            <a:lvl1pPr>
              <a:defRPr/>
            </a:lvl1pPr>
          </a:lstStyle>
          <a:p>
            <a:pPr>
              <a:defRPr/>
            </a:pPr>
            <a:fld id="{ADF0D834-E890-014D-94AF-80AA4BF25930}" type="slidenum">
              <a:rPr lang="en-US"/>
              <a:pPr>
                <a:defRPr/>
              </a:pPr>
              <a:t>‹#›</a:t>
            </a:fld>
            <a:endParaRPr lang="en-US"/>
          </a:p>
        </p:txBody>
      </p:sp>
    </p:spTree>
    <p:extLst>
      <p:ext uri="{BB962C8B-B14F-4D97-AF65-F5344CB8AC3E}">
        <p14:creationId xmlns:p14="http://schemas.microsoft.com/office/powerpoint/2010/main" val="2733688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B5207B5F-3471-C3F8-EFD5-508770FED36B}"/>
              </a:ext>
            </a:extLst>
          </p:cNvPr>
          <p:cNvSpPr>
            <a:spLocks noGrp="1"/>
          </p:cNvSpPr>
          <p:nvPr>
            <p:ph type="dt" sz="half" idx="10"/>
          </p:nvPr>
        </p:nvSpPr>
        <p:spPr/>
        <p:txBody>
          <a:bodyPr/>
          <a:lstStyle>
            <a:lvl1pPr>
              <a:defRPr/>
            </a:lvl1pPr>
          </a:lstStyle>
          <a:p>
            <a:pPr>
              <a:defRPr/>
            </a:pPr>
            <a:fld id="{48AB276F-C4A2-3D41-89C6-D74BD52AC472}" type="datetimeFigureOut">
              <a:rPr lang="en-US"/>
              <a:pPr>
                <a:defRPr/>
              </a:pPr>
              <a:t>11/13/25</a:t>
            </a:fld>
            <a:endParaRPr lang="en-US"/>
          </a:p>
        </p:txBody>
      </p:sp>
      <p:sp>
        <p:nvSpPr>
          <p:cNvPr id="8" name="Footer Placeholder 4">
            <a:extLst>
              <a:ext uri="{FF2B5EF4-FFF2-40B4-BE49-F238E27FC236}">
                <a16:creationId xmlns:a16="http://schemas.microsoft.com/office/drawing/2014/main" id="{690A71AD-A9E8-5D01-B631-980E88056DE3}"/>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0C8407CF-6723-4466-4966-6218CDA8C376}"/>
              </a:ext>
            </a:extLst>
          </p:cNvPr>
          <p:cNvSpPr>
            <a:spLocks noGrp="1"/>
          </p:cNvSpPr>
          <p:nvPr>
            <p:ph type="sldNum" sz="quarter" idx="12"/>
          </p:nvPr>
        </p:nvSpPr>
        <p:spPr/>
        <p:txBody>
          <a:bodyPr/>
          <a:lstStyle>
            <a:lvl1pPr>
              <a:defRPr/>
            </a:lvl1pPr>
          </a:lstStyle>
          <a:p>
            <a:pPr>
              <a:defRPr/>
            </a:pPr>
            <a:fld id="{4D701968-315B-3349-B333-87A36E024AC8}" type="slidenum">
              <a:rPr lang="en-US"/>
              <a:pPr>
                <a:defRPr/>
              </a:pPr>
              <a:t>‹#›</a:t>
            </a:fld>
            <a:endParaRPr lang="en-US"/>
          </a:p>
        </p:txBody>
      </p:sp>
    </p:spTree>
    <p:extLst>
      <p:ext uri="{BB962C8B-B14F-4D97-AF65-F5344CB8AC3E}">
        <p14:creationId xmlns:p14="http://schemas.microsoft.com/office/powerpoint/2010/main" val="37320467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FA9E16A7-D558-B88D-29D4-E17403188564}"/>
              </a:ext>
            </a:extLst>
          </p:cNvPr>
          <p:cNvSpPr>
            <a:spLocks noGrp="1"/>
          </p:cNvSpPr>
          <p:nvPr>
            <p:ph type="dt" sz="half" idx="10"/>
          </p:nvPr>
        </p:nvSpPr>
        <p:spPr/>
        <p:txBody>
          <a:bodyPr/>
          <a:lstStyle>
            <a:lvl1pPr>
              <a:defRPr/>
            </a:lvl1pPr>
          </a:lstStyle>
          <a:p>
            <a:pPr>
              <a:defRPr/>
            </a:pPr>
            <a:fld id="{0A1EDEC0-8CAD-CF45-8761-8AA3DBDAFE9B}" type="datetimeFigureOut">
              <a:rPr lang="en-US"/>
              <a:pPr>
                <a:defRPr/>
              </a:pPr>
              <a:t>11/13/25</a:t>
            </a:fld>
            <a:endParaRPr lang="en-US"/>
          </a:p>
        </p:txBody>
      </p:sp>
      <p:sp>
        <p:nvSpPr>
          <p:cNvPr id="4" name="Footer Placeholder 4">
            <a:extLst>
              <a:ext uri="{FF2B5EF4-FFF2-40B4-BE49-F238E27FC236}">
                <a16:creationId xmlns:a16="http://schemas.microsoft.com/office/drawing/2014/main" id="{C8D84571-6E4E-C688-1399-2091841B9142}"/>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70E9EBF3-F421-F06D-03F4-84F9CB0B1F3C}"/>
              </a:ext>
            </a:extLst>
          </p:cNvPr>
          <p:cNvSpPr>
            <a:spLocks noGrp="1"/>
          </p:cNvSpPr>
          <p:nvPr>
            <p:ph type="sldNum" sz="quarter" idx="12"/>
          </p:nvPr>
        </p:nvSpPr>
        <p:spPr/>
        <p:txBody>
          <a:bodyPr/>
          <a:lstStyle>
            <a:lvl1pPr>
              <a:defRPr/>
            </a:lvl1pPr>
          </a:lstStyle>
          <a:p>
            <a:pPr>
              <a:defRPr/>
            </a:pPr>
            <a:fld id="{E703CA7E-1F33-7D45-95D4-0A4E0B69249C}" type="slidenum">
              <a:rPr lang="en-US"/>
              <a:pPr>
                <a:defRPr/>
              </a:pPr>
              <a:t>‹#›</a:t>
            </a:fld>
            <a:endParaRPr lang="en-US"/>
          </a:p>
        </p:txBody>
      </p:sp>
    </p:spTree>
    <p:extLst>
      <p:ext uri="{BB962C8B-B14F-4D97-AF65-F5344CB8AC3E}">
        <p14:creationId xmlns:p14="http://schemas.microsoft.com/office/powerpoint/2010/main" val="6250553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033C25E-6C4C-49A9-578D-C9730E99298D}"/>
              </a:ext>
            </a:extLst>
          </p:cNvPr>
          <p:cNvSpPr>
            <a:spLocks noGrp="1"/>
          </p:cNvSpPr>
          <p:nvPr>
            <p:ph type="dt" sz="half" idx="10"/>
          </p:nvPr>
        </p:nvSpPr>
        <p:spPr/>
        <p:txBody>
          <a:bodyPr/>
          <a:lstStyle>
            <a:lvl1pPr>
              <a:defRPr/>
            </a:lvl1pPr>
          </a:lstStyle>
          <a:p>
            <a:pPr>
              <a:defRPr/>
            </a:pPr>
            <a:fld id="{932F51C9-5EB2-B043-9E85-D00D9905B343}" type="datetimeFigureOut">
              <a:rPr lang="en-US"/>
              <a:pPr>
                <a:defRPr/>
              </a:pPr>
              <a:t>11/13/25</a:t>
            </a:fld>
            <a:endParaRPr lang="en-US"/>
          </a:p>
        </p:txBody>
      </p:sp>
      <p:sp>
        <p:nvSpPr>
          <p:cNvPr id="3" name="Footer Placeholder 4">
            <a:extLst>
              <a:ext uri="{FF2B5EF4-FFF2-40B4-BE49-F238E27FC236}">
                <a16:creationId xmlns:a16="http://schemas.microsoft.com/office/drawing/2014/main" id="{86D2061A-EBC9-001A-7734-C2CDE1E2A27C}"/>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80906BCD-1224-EE0B-C24F-C0E7C0F78571}"/>
              </a:ext>
            </a:extLst>
          </p:cNvPr>
          <p:cNvSpPr>
            <a:spLocks noGrp="1"/>
          </p:cNvSpPr>
          <p:nvPr>
            <p:ph type="sldNum" sz="quarter" idx="12"/>
          </p:nvPr>
        </p:nvSpPr>
        <p:spPr/>
        <p:txBody>
          <a:bodyPr/>
          <a:lstStyle>
            <a:lvl1pPr>
              <a:defRPr/>
            </a:lvl1pPr>
          </a:lstStyle>
          <a:p>
            <a:pPr>
              <a:defRPr/>
            </a:pPr>
            <a:fld id="{E76256FE-B423-E647-845C-D40403725649}" type="slidenum">
              <a:rPr lang="en-US"/>
              <a:pPr>
                <a:defRPr/>
              </a:pPr>
              <a:t>‹#›</a:t>
            </a:fld>
            <a:endParaRPr lang="en-US"/>
          </a:p>
        </p:txBody>
      </p:sp>
    </p:spTree>
    <p:extLst>
      <p:ext uri="{BB962C8B-B14F-4D97-AF65-F5344CB8AC3E}">
        <p14:creationId xmlns:p14="http://schemas.microsoft.com/office/powerpoint/2010/main" val="2569253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95F3322B-E128-7D5F-1D9D-6D73463E09A6}"/>
              </a:ext>
            </a:extLst>
          </p:cNvPr>
          <p:cNvSpPr>
            <a:spLocks noGrp="1"/>
          </p:cNvSpPr>
          <p:nvPr>
            <p:ph type="dt" sz="half" idx="10"/>
          </p:nvPr>
        </p:nvSpPr>
        <p:spPr/>
        <p:txBody>
          <a:bodyPr/>
          <a:lstStyle>
            <a:lvl1pPr>
              <a:defRPr/>
            </a:lvl1pPr>
          </a:lstStyle>
          <a:p>
            <a:pPr>
              <a:defRPr/>
            </a:pPr>
            <a:fld id="{F9B92DF8-6AEA-9B43-821A-C5BF407A0FA4}" type="datetimeFigureOut">
              <a:rPr lang="en-US"/>
              <a:pPr>
                <a:defRPr/>
              </a:pPr>
              <a:t>11/13/25</a:t>
            </a:fld>
            <a:endParaRPr lang="en-US"/>
          </a:p>
        </p:txBody>
      </p:sp>
      <p:sp>
        <p:nvSpPr>
          <p:cNvPr id="6" name="Footer Placeholder 4">
            <a:extLst>
              <a:ext uri="{FF2B5EF4-FFF2-40B4-BE49-F238E27FC236}">
                <a16:creationId xmlns:a16="http://schemas.microsoft.com/office/drawing/2014/main" id="{AD2FA68C-21AE-6F4B-6FA6-525AEA7866A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66F59DA-31F0-BA88-34CD-08E4029AB363}"/>
              </a:ext>
            </a:extLst>
          </p:cNvPr>
          <p:cNvSpPr>
            <a:spLocks noGrp="1"/>
          </p:cNvSpPr>
          <p:nvPr>
            <p:ph type="sldNum" sz="quarter" idx="12"/>
          </p:nvPr>
        </p:nvSpPr>
        <p:spPr/>
        <p:txBody>
          <a:bodyPr/>
          <a:lstStyle>
            <a:lvl1pPr>
              <a:defRPr/>
            </a:lvl1pPr>
          </a:lstStyle>
          <a:p>
            <a:pPr>
              <a:defRPr/>
            </a:pPr>
            <a:fld id="{0F592746-AA70-0D44-A2CC-4F749D63F838}" type="slidenum">
              <a:rPr lang="en-US"/>
              <a:pPr>
                <a:defRPr/>
              </a:pPr>
              <a:t>‹#›</a:t>
            </a:fld>
            <a:endParaRPr lang="en-US"/>
          </a:p>
        </p:txBody>
      </p:sp>
    </p:spTree>
    <p:extLst>
      <p:ext uri="{BB962C8B-B14F-4D97-AF65-F5344CB8AC3E}">
        <p14:creationId xmlns:p14="http://schemas.microsoft.com/office/powerpoint/2010/main" val="407657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4A97CB-E956-3D4B-BAE4-648F604C3EE7}"/>
              </a:ext>
            </a:extLst>
          </p:cNvPr>
          <p:cNvSpPr>
            <a:spLocks noGrp="1"/>
          </p:cNvSpPr>
          <p:nvPr>
            <p:ph type="dt" sz="half" idx="10"/>
          </p:nvPr>
        </p:nvSpPr>
        <p:spPr/>
        <p:txBody>
          <a:bodyPr/>
          <a:lstStyle>
            <a:lvl1pPr>
              <a:defRPr/>
            </a:lvl1pPr>
          </a:lstStyle>
          <a:p>
            <a:pPr>
              <a:defRPr/>
            </a:pPr>
            <a:fld id="{59AAFC05-918D-1B48-BC90-9D0C2D548FA9}" type="datetimeFigureOut">
              <a:rPr lang="en-US"/>
              <a:pPr>
                <a:defRPr/>
              </a:pPr>
              <a:t>11/13/25</a:t>
            </a:fld>
            <a:endParaRPr lang="en-US"/>
          </a:p>
        </p:txBody>
      </p:sp>
      <p:sp>
        <p:nvSpPr>
          <p:cNvPr id="8" name="Footer Placeholder 4">
            <a:extLst>
              <a:ext uri="{FF2B5EF4-FFF2-40B4-BE49-F238E27FC236}">
                <a16:creationId xmlns:a16="http://schemas.microsoft.com/office/drawing/2014/main" id="{B24EF3A8-80DB-CFB5-FA77-76D46DC55716}"/>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777A6754-34F8-84E0-6521-3A2A7D51ED03}"/>
              </a:ext>
            </a:extLst>
          </p:cNvPr>
          <p:cNvSpPr>
            <a:spLocks noGrp="1"/>
          </p:cNvSpPr>
          <p:nvPr>
            <p:ph type="sldNum" sz="quarter" idx="12"/>
          </p:nvPr>
        </p:nvSpPr>
        <p:spPr/>
        <p:txBody>
          <a:bodyPr/>
          <a:lstStyle>
            <a:lvl1pPr>
              <a:defRPr/>
            </a:lvl1pPr>
          </a:lstStyle>
          <a:p>
            <a:pPr>
              <a:defRPr/>
            </a:pPr>
            <a:fld id="{5990BA31-EEA5-8C4D-A590-CCBEB7FA120F}" type="slidenum">
              <a:rPr lang="en-US"/>
              <a:pPr>
                <a:defRPr/>
              </a:pPr>
              <a:t>‹#›</a:t>
            </a:fld>
            <a:endParaRPr lang="en-US"/>
          </a:p>
        </p:txBody>
      </p:sp>
    </p:spTree>
    <p:extLst>
      <p:ext uri="{BB962C8B-B14F-4D97-AF65-F5344CB8AC3E}">
        <p14:creationId xmlns:p14="http://schemas.microsoft.com/office/powerpoint/2010/main" val="8854983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3F4EA98C-6BF3-7E9A-76CD-C1296244582B}"/>
              </a:ext>
            </a:extLst>
          </p:cNvPr>
          <p:cNvSpPr>
            <a:spLocks noGrp="1"/>
          </p:cNvSpPr>
          <p:nvPr>
            <p:ph type="dt" sz="half" idx="10"/>
          </p:nvPr>
        </p:nvSpPr>
        <p:spPr/>
        <p:txBody>
          <a:bodyPr/>
          <a:lstStyle>
            <a:lvl1pPr>
              <a:defRPr/>
            </a:lvl1pPr>
          </a:lstStyle>
          <a:p>
            <a:pPr>
              <a:defRPr/>
            </a:pPr>
            <a:fld id="{AEF5B200-135A-D643-9F75-178F442D5787}" type="datetimeFigureOut">
              <a:rPr lang="en-US"/>
              <a:pPr>
                <a:defRPr/>
              </a:pPr>
              <a:t>11/13/25</a:t>
            </a:fld>
            <a:endParaRPr lang="en-US"/>
          </a:p>
        </p:txBody>
      </p:sp>
      <p:sp>
        <p:nvSpPr>
          <p:cNvPr id="6" name="Footer Placeholder 4">
            <a:extLst>
              <a:ext uri="{FF2B5EF4-FFF2-40B4-BE49-F238E27FC236}">
                <a16:creationId xmlns:a16="http://schemas.microsoft.com/office/drawing/2014/main" id="{E4D4504F-4730-612D-552A-DF985FD8864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82E1ACE-CBCB-DB90-5259-B77FD39C9D33}"/>
              </a:ext>
            </a:extLst>
          </p:cNvPr>
          <p:cNvSpPr>
            <a:spLocks noGrp="1"/>
          </p:cNvSpPr>
          <p:nvPr>
            <p:ph type="sldNum" sz="quarter" idx="12"/>
          </p:nvPr>
        </p:nvSpPr>
        <p:spPr/>
        <p:txBody>
          <a:bodyPr/>
          <a:lstStyle>
            <a:lvl1pPr>
              <a:defRPr/>
            </a:lvl1pPr>
          </a:lstStyle>
          <a:p>
            <a:pPr>
              <a:defRPr/>
            </a:pPr>
            <a:fld id="{D6188CFD-1A8C-E242-AC18-D18A983097C3}" type="slidenum">
              <a:rPr lang="en-US"/>
              <a:pPr>
                <a:defRPr/>
              </a:pPr>
              <a:t>‹#›</a:t>
            </a:fld>
            <a:endParaRPr lang="en-US"/>
          </a:p>
        </p:txBody>
      </p:sp>
    </p:spTree>
    <p:extLst>
      <p:ext uri="{BB962C8B-B14F-4D97-AF65-F5344CB8AC3E}">
        <p14:creationId xmlns:p14="http://schemas.microsoft.com/office/powerpoint/2010/main" val="2877552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2BC9F1-D102-43E9-1B49-0EDD6545FDE9}"/>
              </a:ext>
            </a:extLst>
          </p:cNvPr>
          <p:cNvSpPr>
            <a:spLocks noGrp="1"/>
          </p:cNvSpPr>
          <p:nvPr>
            <p:ph type="dt" sz="half" idx="10"/>
          </p:nvPr>
        </p:nvSpPr>
        <p:spPr/>
        <p:txBody>
          <a:bodyPr/>
          <a:lstStyle>
            <a:lvl1pPr>
              <a:defRPr/>
            </a:lvl1pPr>
          </a:lstStyle>
          <a:p>
            <a:pPr>
              <a:defRPr/>
            </a:pPr>
            <a:fld id="{AD49FE81-9E36-0F4A-9AE7-1A09EB594646}" type="datetimeFigureOut">
              <a:rPr lang="en-US"/>
              <a:pPr>
                <a:defRPr/>
              </a:pPr>
              <a:t>11/13/25</a:t>
            </a:fld>
            <a:endParaRPr lang="en-US"/>
          </a:p>
        </p:txBody>
      </p:sp>
      <p:sp>
        <p:nvSpPr>
          <p:cNvPr id="5" name="Footer Placeholder 4">
            <a:extLst>
              <a:ext uri="{FF2B5EF4-FFF2-40B4-BE49-F238E27FC236}">
                <a16:creationId xmlns:a16="http://schemas.microsoft.com/office/drawing/2014/main" id="{62137FC6-2ED4-C314-8FB8-4FDA812ABB4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9F3B960-3C49-4FCA-ACC8-C24144B79AE4}"/>
              </a:ext>
            </a:extLst>
          </p:cNvPr>
          <p:cNvSpPr>
            <a:spLocks noGrp="1"/>
          </p:cNvSpPr>
          <p:nvPr>
            <p:ph type="sldNum" sz="quarter" idx="12"/>
          </p:nvPr>
        </p:nvSpPr>
        <p:spPr/>
        <p:txBody>
          <a:bodyPr/>
          <a:lstStyle>
            <a:lvl1pPr>
              <a:defRPr/>
            </a:lvl1pPr>
          </a:lstStyle>
          <a:p>
            <a:pPr>
              <a:defRPr/>
            </a:pPr>
            <a:fld id="{A3D16A62-BA77-0142-A491-29DB0390D7CF}" type="slidenum">
              <a:rPr lang="en-US"/>
              <a:pPr>
                <a:defRPr/>
              </a:pPr>
              <a:t>‹#›</a:t>
            </a:fld>
            <a:endParaRPr lang="en-US"/>
          </a:p>
        </p:txBody>
      </p:sp>
    </p:spTree>
    <p:extLst>
      <p:ext uri="{BB962C8B-B14F-4D97-AF65-F5344CB8AC3E}">
        <p14:creationId xmlns:p14="http://schemas.microsoft.com/office/powerpoint/2010/main" val="33217300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8954E5-B229-3DD7-6F96-3689A1BACB64}"/>
              </a:ext>
            </a:extLst>
          </p:cNvPr>
          <p:cNvSpPr>
            <a:spLocks noGrp="1"/>
          </p:cNvSpPr>
          <p:nvPr>
            <p:ph type="dt" sz="half" idx="10"/>
          </p:nvPr>
        </p:nvSpPr>
        <p:spPr/>
        <p:txBody>
          <a:bodyPr/>
          <a:lstStyle>
            <a:lvl1pPr>
              <a:defRPr/>
            </a:lvl1pPr>
          </a:lstStyle>
          <a:p>
            <a:pPr>
              <a:defRPr/>
            </a:pPr>
            <a:fld id="{E5D971F3-0B25-BE42-9DC5-ABEB1962BB87}" type="datetimeFigureOut">
              <a:rPr lang="en-US"/>
              <a:pPr>
                <a:defRPr/>
              </a:pPr>
              <a:t>11/13/25</a:t>
            </a:fld>
            <a:endParaRPr lang="en-US"/>
          </a:p>
        </p:txBody>
      </p:sp>
      <p:sp>
        <p:nvSpPr>
          <p:cNvPr id="5" name="Footer Placeholder 4">
            <a:extLst>
              <a:ext uri="{FF2B5EF4-FFF2-40B4-BE49-F238E27FC236}">
                <a16:creationId xmlns:a16="http://schemas.microsoft.com/office/drawing/2014/main" id="{43A97496-2D36-8490-528B-3EA3AA476E2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3035323-D64B-C360-8639-502B060F4F15}"/>
              </a:ext>
            </a:extLst>
          </p:cNvPr>
          <p:cNvSpPr>
            <a:spLocks noGrp="1"/>
          </p:cNvSpPr>
          <p:nvPr>
            <p:ph type="sldNum" sz="quarter" idx="12"/>
          </p:nvPr>
        </p:nvSpPr>
        <p:spPr/>
        <p:txBody>
          <a:bodyPr/>
          <a:lstStyle>
            <a:lvl1pPr>
              <a:defRPr/>
            </a:lvl1pPr>
          </a:lstStyle>
          <a:p>
            <a:pPr>
              <a:defRPr/>
            </a:pPr>
            <a:fld id="{17ECD016-14A0-F246-ACA8-6172560DFB4D}" type="slidenum">
              <a:rPr lang="en-US"/>
              <a:pPr>
                <a:defRPr/>
              </a:pPr>
              <a:t>‹#›</a:t>
            </a:fld>
            <a:endParaRPr lang="en-US"/>
          </a:p>
        </p:txBody>
      </p:sp>
    </p:spTree>
    <p:extLst>
      <p:ext uri="{BB962C8B-B14F-4D97-AF65-F5344CB8AC3E}">
        <p14:creationId xmlns:p14="http://schemas.microsoft.com/office/powerpoint/2010/main" val="23041102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696155-AD81-3803-A789-94971A6FF5C1}"/>
              </a:ext>
            </a:extLst>
          </p:cNvPr>
          <p:cNvSpPr txBox="1"/>
          <p:nvPr/>
        </p:nvSpPr>
        <p:spPr>
          <a:xfrm>
            <a:off x="169863" y="5757863"/>
            <a:ext cx="11845925" cy="338137"/>
          </a:xfrm>
          <a:prstGeom prst="rect">
            <a:avLst/>
          </a:prstGeom>
          <a:noFill/>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fontAlgn="auto" hangingPunct="1">
              <a:spcBef>
                <a:spcPts val="0"/>
              </a:spcBef>
              <a:spcAft>
                <a:spcPts val="0"/>
              </a:spcAft>
              <a:defRPr/>
            </a:pPr>
            <a:r>
              <a:rPr lang="en-US" altLang="en-US" sz="1600">
                <a:latin typeface="Times New Roman" panose="02020603050405020304" pitchFamily="18" charset="0"/>
              </a:rPr>
              <a:t>………………..……………………………………………………………………………………………………………………………………..</a:t>
            </a:r>
          </a:p>
        </p:txBody>
      </p:sp>
      <p:pic>
        <p:nvPicPr>
          <p:cNvPr id="5" name="Picture 7" descr="A black background with a black square&#10;&#10;Description automatically generated with medium confidence">
            <a:extLst>
              <a:ext uri="{FF2B5EF4-FFF2-40B4-BE49-F238E27FC236}">
                <a16:creationId xmlns:a16="http://schemas.microsoft.com/office/drawing/2014/main" id="{13DD5842-4C94-A5B3-4A04-A54D801790C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25950" y="6045200"/>
            <a:ext cx="33337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Butterfly gust_sm.eps">
            <a:extLst>
              <a:ext uri="{FF2B5EF4-FFF2-40B4-BE49-F238E27FC236}">
                <a16:creationId xmlns:a16="http://schemas.microsoft.com/office/drawing/2014/main" id="{D2CD4F38-1E1A-A286-6F7D-7F08435C5D8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70738" y="665163"/>
            <a:ext cx="4303712" cy="413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1600197"/>
            <a:ext cx="6096000" cy="2743200"/>
          </a:xfrm>
        </p:spPr>
        <p:txBody>
          <a:bodyPr/>
          <a:lstStyle>
            <a:lvl1pPr marL="0" marR="0" indent="0" algn="l" defTabSz="609570" rtl="0" eaLnBrk="1" fontAlgn="auto" latinLnBrk="0" hangingPunct="1">
              <a:lnSpc>
                <a:spcPct val="100000"/>
              </a:lnSpc>
              <a:spcBef>
                <a:spcPct val="0"/>
              </a:spcBef>
              <a:spcAft>
                <a:spcPts val="0"/>
              </a:spcAft>
              <a:buClrTx/>
              <a:buSzTx/>
              <a:buFontTx/>
              <a:buNone/>
              <a:tabLst/>
              <a:defRPr sz="7200" b="1" i="0">
                <a:latin typeface="Arial"/>
                <a:cs typeface="Arial"/>
              </a:defRPr>
            </a:lvl1pPr>
          </a:lstStyle>
          <a:p>
            <a:r>
              <a:rPr lang="en-US"/>
              <a:t>Click to edit Master title style</a:t>
            </a:r>
          </a:p>
        </p:txBody>
      </p:sp>
      <p:sp>
        <p:nvSpPr>
          <p:cNvPr id="3" name="Subtitle 2"/>
          <p:cNvSpPr>
            <a:spLocks noGrp="1"/>
          </p:cNvSpPr>
          <p:nvPr>
            <p:ph type="subTitle" idx="1"/>
          </p:nvPr>
        </p:nvSpPr>
        <p:spPr>
          <a:xfrm>
            <a:off x="1828800" y="4800600"/>
            <a:ext cx="8534400" cy="914400"/>
          </a:xfrm>
        </p:spPr>
        <p:txBody>
          <a:bodyPr>
            <a:normAutofit/>
          </a:bodyPr>
          <a:lstStyle>
            <a:lvl1pPr marL="0" indent="0" algn="ctr">
              <a:buNone/>
              <a:defRPr sz="3200">
                <a:solidFill>
                  <a:schemeClr val="bg1">
                    <a:lumMod val="50000"/>
                  </a:schemeClr>
                </a:solidFill>
                <a:latin typeface="Arial"/>
                <a:cs typeface="Aria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p>
        </p:txBody>
      </p:sp>
      <p:sp>
        <p:nvSpPr>
          <p:cNvPr id="7" name="Date Placeholder 3">
            <a:extLst>
              <a:ext uri="{FF2B5EF4-FFF2-40B4-BE49-F238E27FC236}">
                <a16:creationId xmlns:a16="http://schemas.microsoft.com/office/drawing/2014/main" id="{4DBDE03E-2016-9ADF-9758-329C56E5B5A1}"/>
              </a:ext>
            </a:extLst>
          </p:cNvPr>
          <p:cNvSpPr>
            <a:spLocks noGrp="1"/>
          </p:cNvSpPr>
          <p:nvPr>
            <p:ph type="dt" sz="half" idx="10"/>
          </p:nvPr>
        </p:nvSpPr>
        <p:spPr/>
        <p:txBody>
          <a:bodyPr/>
          <a:lstStyle>
            <a:lvl1pPr>
              <a:defRPr/>
            </a:lvl1pPr>
          </a:lstStyle>
          <a:p>
            <a:pPr>
              <a:defRPr/>
            </a:pPr>
            <a:fld id="{46FC8F8D-2A9E-48E1-8C01-94F1E14495BF}" type="datetime1">
              <a:rPr lang="en-US" altLang="en-US"/>
              <a:pPr>
                <a:defRPr/>
              </a:pPr>
              <a:t>11/13/25</a:t>
            </a:fld>
            <a:endParaRPr lang="en-US" altLang="en-US"/>
          </a:p>
        </p:txBody>
      </p:sp>
      <p:sp>
        <p:nvSpPr>
          <p:cNvPr id="8" name="Footer Placeholder 4">
            <a:extLst>
              <a:ext uri="{FF2B5EF4-FFF2-40B4-BE49-F238E27FC236}">
                <a16:creationId xmlns:a16="http://schemas.microsoft.com/office/drawing/2014/main" id="{55D97F03-54E5-F0F7-BDB7-D241FEF4A053}"/>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A4521254-49BD-D81F-9909-451BE17CBADA}"/>
              </a:ext>
            </a:extLst>
          </p:cNvPr>
          <p:cNvSpPr>
            <a:spLocks noGrp="1"/>
          </p:cNvSpPr>
          <p:nvPr>
            <p:ph type="sldNum" sz="quarter" idx="12"/>
          </p:nvPr>
        </p:nvSpPr>
        <p:spPr/>
        <p:txBody>
          <a:bodyPr/>
          <a:lstStyle>
            <a:lvl1pPr>
              <a:defRPr/>
            </a:lvl1pPr>
          </a:lstStyle>
          <a:p>
            <a:pPr>
              <a:defRPr/>
            </a:pPr>
            <a:fld id="{5AEE66EE-28D6-D649-B418-E5F58978C0DB}" type="slidenum">
              <a:rPr lang="en-US" altLang="en-US"/>
              <a:pPr>
                <a:defRPr/>
              </a:pPr>
              <a:t>‹#›</a:t>
            </a:fld>
            <a:endParaRPr lang="en-US" altLang="en-US"/>
          </a:p>
        </p:txBody>
      </p:sp>
    </p:spTree>
    <p:extLst>
      <p:ext uri="{BB962C8B-B14F-4D97-AF65-F5344CB8AC3E}">
        <p14:creationId xmlns:p14="http://schemas.microsoft.com/office/powerpoint/2010/main" val="35734950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E025E4-2D6A-3492-3A22-17EDA96CF632}"/>
              </a:ext>
            </a:extLst>
          </p:cNvPr>
          <p:cNvSpPr txBox="1"/>
          <p:nvPr/>
        </p:nvSpPr>
        <p:spPr>
          <a:xfrm>
            <a:off x="169863" y="5757863"/>
            <a:ext cx="11845925" cy="338137"/>
          </a:xfrm>
          <a:prstGeom prst="rect">
            <a:avLst/>
          </a:prstGeom>
          <a:noFill/>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fontAlgn="auto" hangingPunct="1">
              <a:spcBef>
                <a:spcPts val="0"/>
              </a:spcBef>
              <a:spcAft>
                <a:spcPts val="0"/>
              </a:spcAft>
              <a:defRPr/>
            </a:pPr>
            <a:r>
              <a:rPr lang="en-US" altLang="en-US" sz="1600">
                <a:latin typeface="Times New Roman" panose="02020603050405020304" pitchFamily="18" charset="0"/>
              </a:rPr>
              <a:t>………………..……………………………………………………………………………………………………………………………………..</a:t>
            </a:r>
          </a:p>
        </p:txBody>
      </p:sp>
      <p:pic>
        <p:nvPicPr>
          <p:cNvPr id="5" name="Picture 7" descr="A black background with a black square&#10;&#10;Description automatically generated with medium confidence">
            <a:extLst>
              <a:ext uri="{FF2B5EF4-FFF2-40B4-BE49-F238E27FC236}">
                <a16:creationId xmlns:a16="http://schemas.microsoft.com/office/drawing/2014/main" id="{F08306C6-171F-E205-A348-9D10978E80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25950" y="6045200"/>
            <a:ext cx="33337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609600" y="1600202"/>
            <a:ext cx="10972800"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B730DAC6-A6B7-2798-7EE9-43435076589F}"/>
              </a:ext>
            </a:extLst>
          </p:cNvPr>
          <p:cNvSpPr>
            <a:spLocks noGrp="1"/>
          </p:cNvSpPr>
          <p:nvPr>
            <p:ph type="dt" sz="half" idx="10"/>
          </p:nvPr>
        </p:nvSpPr>
        <p:spPr/>
        <p:txBody>
          <a:bodyPr/>
          <a:lstStyle>
            <a:lvl1pPr>
              <a:defRPr/>
            </a:lvl1pPr>
          </a:lstStyle>
          <a:p>
            <a:pPr>
              <a:defRPr/>
            </a:pPr>
            <a:fld id="{C003978C-FB12-4C81-A21D-CBDF65CCB845}" type="datetime1">
              <a:rPr lang="en-US" altLang="en-US"/>
              <a:pPr>
                <a:defRPr/>
              </a:pPr>
              <a:t>11/13/25</a:t>
            </a:fld>
            <a:endParaRPr lang="en-US" altLang="en-US"/>
          </a:p>
        </p:txBody>
      </p:sp>
      <p:sp>
        <p:nvSpPr>
          <p:cNvPr id="7" name="Footer Placeholder 4">
            <a:extLst>
              <a:ext uri="{FF2B5EF4-FFF2-40B4-BE49-F238E27FC236}">
                <a16:creationId xmlns:a16="http://schemas.microsoft.com/office/drawing/2014/main" id="{50FBA2E8-3A28-3D99-B45B-DC2FA09BCA10}"/>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FD09D64B-C971-5F8A-D179-ECA35016B413}"/>
              </a:ext>
            </a:extLst>
          </p:cNvPr>
          <p:cNvSpPr>
            <a:spLocks noGrp="1"/>
          </p:cNvSpPr>
          <p:nvPr>
            <p:ph type="sldNum" sz="quarter" idx="12"/>
          </p:nvPr>
        </p:nvSpPr>
        <p:spPr/>
        <p:txBody>
          <a:bodyPr/>
          <a:lstStyle>
            <a:lvl1pPr>
              <a:defRPr/>
            </a:lvl1pPr>
          </a:lstStyle>
          <a:p>
            <a:pPr>
              <a:defRPr/>
            </a:pPr>
            <a:fld id="{AB6AB5E2-20E7-D342-907C-70A359AE0C92}" type="slidenum">
              <a:rPr lang="en-US" altLang="en-US"/>
              <a:pPr>
                <a:defRPr/>
              </a:pPr>
              <a:t>‹#›</a:t>
            </a:fld>
            <a:endParaRPr lang="en-US" altLang="en-US"/>
          </a:p>
        </p:txBody>
      </p:sp>
    </p:spTree>
    <p:extLst>
      <p:ext uri="{BB962C8B-B14F-4D97-AF65-F5344CB8AC3E}">
        <p14:creationId xmlns:p14="http://schemas.microsoft.com/office/powerpoint/2010/main" val="4825651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Empty White Background">
    <p:spTree>
      <p:nvGrpSpPr>
        <p:cNvPr id="1" name=""/>
        <p:cNvGrpSpPr/>
        <p:nvPr/>
      </p:nvGrpSpPr>
      <p:grpSpPr>
        <a:xfrm>
          <a:off x="0" y="0"/>
          <a:ext cx="0" cy="0"/>
          <a:chOff x="0" y="0"/>
          <a:chExt cx="0" cy="0"/>
        </a:xfrm>
      </p:grpSpPr>
      <p:sp>
        <p:nvSpPr>
          <p:cNvPr id="5" name="Title 1"/>
          <p:cNvSpPr>
            <a:spLocks noGrp="1"/>
          </p:cNvSpPr>
          <p:nvPr>
            <p:ph type="title"/>
          </p:nvPr>
        </p:nvSpPr>
        <p:spPr>
          <a:xfrm>
            <a:off x="609600" y="274639"/>
            <a:ext cx="10972800" cy="1143000"/>
          </a:xfrm>
        </p:spPr>
        <p:txBody>
          <a:bodyPr/>
          <a:lstStyle>
            <a:lvl1pPr>
              <a:defRPr b="1">
                <a:latin typeface="Arial"/>
                <a:cs typeface="Arial"/>
              </a:defRPr>
            </a:lvl1pPr>
          </a:lstStyle>
          <a:p>
            <a:r>
              <a:rPr lang="en-US"/>
              <a:t>Click to edit Master title style</a:t>
            </a:r>
          </a:p>
        </p:txBody>
      </p:sp>
      <p:sp>
        <p:nvSpPr>
          <p:cNvPr id="6" name="Content Placeholder 2"/>
          <p:cNvSpPr>
            <a:spLocks noGrp="1"/>
          </p:cNvSpPr>
          <p:nvPr>
            <p:ph idx="1"/>
          </p:nvPr>
        </p:nvSpPr>
        <p:spPr>
          <a:xfrm>
            <a:off x="609600" y="1600202"/>
            <a:ext cx="10972800"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3">
            <a:extLst>
              <a:ext uri="{FF2B5EF4-FFF2-40B4-BE49-F238E27FC236}">
                <a16:creationId xmlns:a16="http://schemas.microsoft.com/office/drawing/2014/main" id="{028ACCAE-E164-5352-2CEB-DE1F7AADA2B3}"/>
              </a:ext>
            </a:extLst>
          </p:cNvPr>
          <p:cNvSpPr>
            <a:spLocks noGrp="1"/>
          </p:cNvSpPr>
          <p:nvPr>
            <p:ph type="dt" sz="half" idx="10"/>
          </p:nvPr>
        </p:nvSpPr>
        <p:spPr/>
        <p:txBody>
          <a:bodyPr/>
          <a:lstStyle>
            <a:lvl1pPr>
              <a:defRPr/>
            </a:lvl1pPr>
          </a:lstStyle>
          <a:p>
            <a:pPr>
              <a:defRPr/>
            </a:pPr>
            <a:fld id="{7324FEA1-DC51-0D40-BB68-3B7EF6C9B027}" type="datetimeFigureOut">
              <a:rPr lang="en-US"/>
              <a:pPr>
                <a:defRPr/>
              </a:pPr>
              <a:t>11/13/25</a:t>
            </a:fld>
            <a:endParaRPr lang="en-US" dirty="0"/>
          </a:p>
        </p:txBody>
      </p:sp>
      <p:sp>
        <p:nvSpPr>
          <p:cNvPr id="3" name="Footer Placeholder 4">
            <a:extLst>
              <a:ext uri="{FF2B5EF4-FFF2-40B4-BE49-F238E27FC236}">
                <a16:creationId xmlns:a16="http://schemas.microsoft.com/office/drawing/2014/main" id="{3C9B8A95-6DD7-82FC-67B8-4CB7AD602488}"/>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118F3645-3FA5-4FEA-2041-CA5B3D5CD51E}"/>
              </a:ext>
            </a:extLst>
          </p:cNvPr>
          <p:cNvSpPr>
            <a:spLocks noGrp="1"/>
          </p:cNvSpPr>
          <p:nvPr>
            <p:ph type="sldNum" sz="quarter" idx="12"/>
          </p:nvPr>
        </p:nvSpPr>
        <p:spPr/>
        <p:txBody>
          <a:bodyPr/>
          <a:lstStyle>
            <a:lvl1pPr>
              <a:defRPr/>
            </a:lvl1pPr>
          </a:lstStyle>
          <a:p>
            <a:pPr>
              <a:defRPr/>
            </a:pPr>
            <a:fld id="{8557A9C4-8F9B-5B44-B985-26C58B222677}" type="slidenum">
              <a:rPr lang="en-US"/>
              <a:pPr>
                <a:defRPr/>
              </a:pPr>
              <a:t>‹#›</a:t>
            </a:fld>
            <a:endParaRPr lang="en-US" dirty="0"/>
          </a:p>
        </p:txBody>
      </p:sp>
    </p:spTree>
    <p:extLst>
      <p:ext uri="{BB962C8B-B14F-4D97-AF65-F5344CB8AC3E}">
        <p14:creationId xmlns:p14="http://schemas.microsoft.com/office/powerpoint/2010/main" val="29769991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2" name="Picture 6" descr="A black background with a black square&#10;&#10;Description automatically generated with medium confidence">
            <a:extLst>
              <a:ext uri="{FF2B5EF4-FFF2-40B4-BE49-F238E27FC236}">
                <a16:creationId xmlns:a16="http://schemas.microsoft.com/office/drawing/2014/main" id="{4ED6F27B-5B58-C0DB-8ADB-953CE41842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25950" y="6045200"/>
            <a:ext cx="33337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609602" y="1600202"/>
            <a:ext cx="5128735"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6506581" y="1600202"/>
            <a:ext cx="507581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609600" y="274639"/>
            <a:ext cx="10972800" cy="1143000"/>
          </a:xfrm>
        </p:spPr>
        <p:txBody>
          <a:bodyPr/>
          <a:lstStyle>
            <a:lvl1pPr>
              <a:defRPr b="1">
                <a:latin typeface="Arial"/>
                <a:cs typeface="Arial"/>
              </a:defRPr>
            </a:lvl1pPr>
          </a:lstStyle>
          <a:p>
            <a:r>
              <a:rPr lang="en-US"/>
              <a:t>Click to edit Master title style</a:t>
            </a:r>
          </a:p>
        </p:txBody>
      </p:sp>
      <p:sp>
        <p:nvSpPr>
          <p:cNvPr id="3" name="Date Placeholder 3">
            <a:extLst>
              <a:ext uri="{FF2B5EF4-FFF2-40B4-BE49-F238E27FC236}">
                <a16:creationId xmlns:a16="http://schemas.microsoft.com/office/drawing/2014/main" id="{D551F61A-0388-5B5C-E1E9-F293B2C105B1}"/>
              </a:ext>
            </a:extLst>
          </p:cNvPr>
          <p:cNvSpPr>
            <a:spLocks noGrp="1"/>
          </p:cNvSpPr>
          <p:nvPr>
            <p:ph type="dt" sz="half" idx="14"/>
          </p:nvPr>
        </p:nvSpPr>
        <p:spPr/>
        <p:txBody>
          <a:bodyPr/>
          <a:lstStyle>
            <a:lvl1pPr>
              <a:defRPr/>
            </a:lvl1pPr>
          </a:lstStyle>
          <a:p>
            <a:pPr>
              <a:defRPr/>
            </a:pPr>
            <a:fld id="{E3966335-0F7B-4640-9656-7ABF6984F5D7}" type="datetime1">
              <a:rPr lang="en-US" altLang="en-US"/>
              <a:pPr>
                <a:defRPr/>
              </a:pPr>
              <a:t>11/13/25</a:t>
            </a:fld>
            <a:endParaRPr lang="en-US" altLang="en-US"/>
          </a:p>
        </p:txBody>
      </p:sp>
      <p:sp>
        <p:nvSpPr>
          <p:cNvPr id="4" name="Footer Placeholder 4">
            <a:extLst>
              <a:ext uri="{FF2B5EF4-FFF2-40B4-BE49-F238E27FC236}">
                <a16:creationId xmlns:a16="http://schemas.microsoft.com/office/drawing/2014/main" id="{29DE642E-278C-6D0E-4A11-00135FC65FCC}"/>
              </a:ext>
            </a:extLst>
          </p:cNvPr>
          <p:cNvSpPr>
            <a:spLocks noGrp="1"/>
          </p:cNvSpPr>
          <p:nvPr>
            <p:ph type="ftr" sz="quarter" idx="15"/>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1A292392-022F-A60F-C191-A629FA0FA6C0}"/>
              </a:ext>
            </a:extLst>
          </p:cNvPr>
          <p:cNvSpPr>
            <a:spLocks noGrp="1"/>
          </p:cNvSpPr>
          <p:nvPr>
            <p:ph type="sldNum" sz="quarter" idx="16"/>
          </p:nvPr>
        </p:nvSpPr>
        <p:spPr/>
        <p:txBody>
          <a:bodyPr/>
          <a:lstStyle>
            <a:lvl1pPr>
              <a:defRPr/>
            </a:lvl1pPr>
          </a:lstStyle>
          <a:p>
            <a:pPr>
              <a:defRPr/>
            </a:pPr>
            <a:fld id="{BF4F2105-5DAA-0941-BC84-FD3A30086A0B}" type="slidenum">
              <a:rPr lang="en-US" altLang="en-US"/>
              <a:pPr>
                <a:defRPr/>
              </a:pPr>
              <a:t>‹#›</a:t>
            </a:fld>
            <a:endParaRPr lang="en-US" altLang="en-US"/>
          </a:p>
        </p:txBody>
      </p:sp>
    </p:spTree>
    <p:extLst>
      <p:ext uri="{BB962C8B-B14F-4D97-AF65-F5344CB8AC3E}">
        <p14:creationId xmlns:p14="http://schemas.microsoft.com/office/powerpoint/2010/main" val="39532519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Empty White Backgroun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D6EA366-779E-0B27-D107-A7452B9414C1}"/>
              </a:ext>
            </a:extLst>
          </p:cNvPr>
          <p:cNvSpPr>
            <a:spLocks noGrp="1"/>
          </p:cNvSpPr>
          <p:nvPr>
            <p:ph type="dt" sz="half" idx="10"/>
          </p:nvPr>
        </p:nvSpPr>
        <p:spPr/>
        <p:txBody>
          <a:bodyPr/>
          <a:lstStyle>
            <a:lvl1pPr>
              <a:defRPr/>
            </a:lvl1pPr>
          </a:lstStyle>
          <a:p>
            <a:pPr>
              <a:defRPr/>
            </a:pPr>
            <a:fld id="{84CB9C22-498B-6444-AD53-C057D30CC5DB}" type="datetimeFigureOut">
              <a:rPr lang="en-US"/>
              <a:pPr>
                <a:defRPr/>
              </a:pPr>
              <a:t>11/13/25</a:t>
            </a:fld>
            <a:endParaRPr lang="en-US" dirty="0"/>
          </a:p>
        </p:txBody>
      </p:sp>
      <p:sp>
        <p:nvSpPr>
          <p:cNvPr id="3" name="Footer Placeholder 4">
            <a:extLst>
              <a:ext uri="{FF2B5EF4-FFF2-40B4-BE49-F238E27FC236}">
                <a16:creationId xmlns:a16="http://schemas.microsoft.com/office/drawing/2014/main" id="{0482C126-5103-4CB4-9FAD-BACEDE436CC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C4EFE6E9-B064-B1EC-22D5-C0E6706349E3}"/>
              </a:ext>
            </a:extLst>
          </p:cNvPr>
          <p:cNvSpPr>
            <a:spLocks noGrp="1"/>
          </p:cNvSpPr>
          <p:nvPr>
            <p:ph type="sldNum" sz="quarter" idx="12"/>
          </p:nvPr>
        </p:nvSpPr>
        <p:spPr/>
        <p:txBody>
          <a:bodyPr/>
          <a:lstStyle>
            <a:lvl1pPr>
              <a:defRPr/>
            </a:lvl1pPr>
          </a:lstStyle>
          <a:p>
            <a:pPr>
              <a:defRPr/>
            </a:pPr>
            <a:fld id="{F3350BE7-BCC5-E746-9842-E689BD2DDCC6}" type="slidenum">
              <a:rPr lang="en-US"/>
              <a:pPr>
                <a:defRPr/>
              </a:pPr>
              <a:t>‹#›</a:t>
            </a:fld>
            <a:endParaRPr lang="en-US" dirty="0"/>
          </a:p>
        </p:txBody>
      </p:sp>
    </p:spTree>
    <p:extLst>
      <p:ext uri="{BB962C8B-B14F-4D97-AF65-F5344CB8AC3E}">
        <p14:creationId xmlns:p14="http://schemas.microsoft.com/office/powerpoint/2010/main" val="23645307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cSld name="6_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86B92383-80FE-9DB8-1FCE-B3CFD630871C}"/>
              </a:ext>
            </a:extLst>
          </p:cNvPr>
          <p:cNvSpPr>
            <a:spLocks noGrp="1"/>
          </p:cNvSpPr>
          <p:nvPr>
            <p:ph type="sldNum" sz="quarter" idx="10"/>
          </p:nvPr>
        </p:nvSpPr>
        <p:spPr>
          <a:xfrm>
            <a:off x="8777288" y="6434138"/>
            <a:ext cx="2743200" cy="365125"/>
          </a:xfrm>
        </p:spPr>
        <p:txBody>
          <a:bodyPr/>
          <a:lstStyle>
            <a:lvl1pPr>
              <a:defRPr sz="2667">
                <a:solidFill>
                  <a:schemeClr val="bg1"/>
                </a:solidFill>
              </a:defRPr>
            </a:lvl1pPr>
          </a:lstStyle>
          <a:p>
            <a:pPr>
              <a:defRPr/>
            </a:pPr>
            <a:fld id="{A6D23816-4CCA-DC4D-8990-B35D2F8EAB35}" type="slidenum">
              <a:rPr lang="en-US" altLang="en-US"/>
              <a:pPr>
                <a:defRPr/>
              </a:pPr>
              <a:t>‹#›</a:t>
            </a:fld>
            <a:endParaRPr lang="en-US" altLang="en-US"/>
          </a:p>
        </p:txBody>
      </p:sp>
    </p:spTree>
    <p:extLst>
      <p:ext uri="{BB962C8B-B14F-4D97-AF65-F5344CB8AC3E}">
        <p14:creationId xmlns:p14="http://schemas.microsoft.com/office/powerpoint/2010/main" val="11819688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3" name="Picture 6" descr="Logo&#10;&#10;Description automatically generated">
            <a:extLst>
              <a:ext uri="{FF2B5EF4-FFF2-40B4-BE49-F238E27FC236}">
                <a16:creationId xmlns:a16="http://schemas.microsoft.com/office/drawing/2014/main" id="{BAA1C5AE-2303-0C76-F268-70CE27A080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39250" y="6356350"/>
            <a:ext cx="203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38200" y="365127"/>
            <a:ext cx="10515600" cy="920467"/>
          </a:xfrm>
        </p:spPr>
        <p:txBody>
          <a:bodyPr/>
          <a:lstStyle/>
          <a:p>
            <a:r>
              <a:rPr lang="en-US"/>
              <a:t>Click to edit Master title style</a:t>
            </a:r>
          </a:p>
        </p:txBody>
      </p:sp>
      <p:sp>
        <p:nvSpPr>
          <p:cNvPr id="4" name="Date Placeholder 2">
            <a:extLst>
              <a:ext uri="{FF2B5EF4-FFF2-40B4-BE49-F238E27FC236}">
                <a16:creationId xmlns:a16="http://schemas.microsoft.com/office/drawing/2014/main" id="{7427E1FD-5B7D-FE50-1C2E-FF6BC5FAB777}"/>
              </a:ext>
            </a:extLst>
          </p:cNvPr>
          <p:cNvSpPr>
            <a:spLocks noGrp="1"/>
          </p:cNvSpPr>
          <p:nvPr>
            <p:ph type="dt" sz="half" idx="10"/>
          </p:nvPr>
        </p:nvSpPr>
        <p:spPr/>
        <p:txBody>
          <a:bodyPr/>
          <a:lstStyle>
            <a:lvl1pPr>
              <a:defRPr/>
            </a:lvl1pPr>
          </a:lstStyle>
          <a:p>
            <a:pPr>
              <a:defRPr/>
            </a:pPr>
            <a:fld id="{D4CEC570-142A-4CD6-84AF-FC1C2CB28E1F}" type="datetime1">
              <a:rPr lang="en-US"/>
              <a:pPr>
                <a:defRPr/>
              </a:pPr>
              <a:t>11/13/25</a:t>
            </a:fld>
            <a:endParaRPr lang="en-US"/>
          </a:p>
        </p:txBody>
      </p:sp>
      <p:sp>
        <p:nvSpPr>
          <p:cNvPr id="5" name="Footer Placeholder 3">
            <a:extLst>
              <a:ext uri="{FF2B5EF4-FFF2-40B4-BE49-F238E27FC236}">
                <a16:creationId xmlns:a16="http://schemas.microsoft.com/office/drawing/2014/main" id="{2E7C41EC-A43B-B202-4504-05EBC2D302B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4">
            <a:extLst>
              <a:ext uri="{FF2B5EF4-FFF2-40B4-BE49-F238E27FC236}">
                <a16:creationId xmlns:a16="http://schemas.microsoft.com/office/drawing/2014/main" id="{D6E633E7-AE18-4797-A926-2B42A40F00DB}"/>
              </a:ext>
            </a:extLst>
          </p:cNvPr>
          <p:cNvSpPr>
            <a:spLocks noGrp="1"/>
          </p:cNvSpPr>
          <p:nvPr>
            <p:ph type="sldNum" sz="quarter" idx="12"/>
          </p:nvPr>
        </p:nvSpPr>
        <p:spPr/>
        <p:txBody>
          <a:bodyPr/>
          <a:lstStyle>
            <a:lvl1pPr>
              <a:defRPr/>
            </a:lvl1pPr>
          </a:lstStyle>
          <a:p>
            <a:pPr>
              <a:defRPr/>
            </a:pPr>
            <a:fld id="{1BC9973D-2B25-F543-B947-130E3E2C86BC}" type="slidenum">
              <a:rPr lang="en-US"/>
              <a:pPr>
                <a:defRPr/>
              </a:pPr>
              <a:t>‹#›</a:t>
            </a:fld>
            <a:endParaRPr lang="en-US"/>
          </a:p>
        </p:txBody>
      </p:sp>
    </p:spTree>
    <p:extLst>
      <p:ext uri="{BB962C8B-B14F-4D97-AF65-F5344CB8AC3E}">
        <p14:creationId xmlns:p14="http://schemas.microsoft.com/office/powerpoint/2010/main" val="3982365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5B1F946B-6673-4850-40E8-56ED6C4B5981}"/>
              </a:ext>
            </a:extLst>
          </p:cNvPr>
          <p:cNvSpPr>
            <a:spLocks noGrp="1"/>
          </p:cNvSpPr>
          <p:nvPr>
            <p:ph type="dt" sz="half" idx="10"/>
          </p:nvPr>
        </p:nvSpPr>
        <p:spPr/>
        <p:txBody>
          <a:bodyPr/>
          <a:lstStyle>
            <a:lvl1pPr>
              <a:defRPr/>
            </a:lvl1pPr>
          </a:lstStyle>
          <a:p>
            <a:pPr>
              <a:defRPr/>
            </a:pPr>
            <a:fld id="{2994FEBB-1A00-C94A-B670-CC92E87FFEE6}" type="datetimeFigureOut">
              <a:rPr lang="en-US"/>
              <a:pPr>
                <a:defRPr/>
              </a:pPr>
              <a:t>11/13/25</a:t>
            </a:fld>
            <a:endParaRPr lang="en-US"/>
          </a:p>
        </p:txBody>
      </p:sp>
      <p:sp>
        <p:nvSpPr>
          <p:cNvPr id="4" name="Footer Placeholder 4">
            <a:extLst>
              <a:ext uri="{FF2B5EF4-FFF2-40B4-BE49-F238E27FC236}">
                <a16:creationId xmlns:a16="http://schemas.microsoft.com/office/drawing/2014/main" id="{8EAEE847-7338-D725-A21D-C5EB885A7A0C}"/>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9332F6D3-E529-1DA3-BD14-CBB57CD6959E}"/>
              </a:ext>
            </a:extLst>
          </p:cNvPr>
          <p:cNvSpPr>
            <a:spLocks noGrp="1"/>
          </p:cNvSpPr>
          <p:nvPr>
            <p:ph type="sldNum" sz="quarter" idx="12"/>
          </p:nvPr>
        </p:nvSpPr>
        <p:spPr/>
        <p:txBody>
          <a:bodyPr/>
          <a:lstStyle>
            <a:lvl1pPr>
              <a:defRPr/>
            </a:lvl1pPr>
          </a:lstStyle>
          <a:p>
            <a:pPr>
              <a:defRPr/>
            </a:pPr>
            <a:fld id="{D1541A42-979A-3446-B7DD-715D56B33E7F}" type="slidenum">
              <a:rPr lang="en-US"/>
              <a:pPr>
                <a:defRPr/>
              </a:pPr>
              <a:t>‹#›</a:t>
            </a:fld>
            <a:endParaRPr lang="en-US"/>
          </a:p>
        </p:txBody>
      </p:sp>
    </p:spTree>
    <p:extLst>
      <p:ext uri="{BB962C8B-B14F-4D97-AF65-F5344CB8AC3E}">
        <p14:creationId xmlns:p14="http://schemas.microsoft.com/office/powerpoint/2010/main" val="7117005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6" descr="Butterfly gust_sm.eps">
            <a:extLst>
              <a:ext uri="{FF2B5EF4-FFF2-40B4-BE49-F238E27FC236}">
                <a16:creationId xmlns:a16="http://schemas.microsoft.com/office/drawing/2014/main" id="{8A6C387F-9CAB-DAF1-86D9-B63B97415F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70738" y="665163"/>
            <a:ext cx="4303712" cy="413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A black background with a black square&#10;&#10;Description automatically generated with medium confidence">
            <a:extLst>
              <a:ext uri="{FF2B5EF4-FFF2-40B4-BE49-F238E27FC236}">
                <a16:creationId xmlns:a16="http://schemas.microsoft.com/office/drawing/2014/main" id="{E3C35DB6-72A4-F81A-9978-D9E87BAA592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29075" y="5664200"/>
            <a:ext cx="41338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56667" y="1055083"/>
            <a:ext cx="5764116" cy="2804275"/>
          </a:xfrm>
        </p:spPr>
        <p:txBody>
          <a:bodyPr/>
          <a:lstStyle>
            <a:lvl1pPr>
              <a:defRPr>
                <a:latin typeface="+mj-lt"/>
              </a:defRPr>
            </a:lvl1pPr>
          </a:lstStyle>
          <a:p>
            <a:r>
              <a:rPr lang="en-US"/>
              <a:t>Click to edit Master title style</a:t>
            </a:r>
            <a:endParaRPr lang="en-US" dirty="0"/>
          </a:p>
        </p:txBody>
      </p:sp>
      <p:sp>
        <p:nvSpPr>
          <p:cNvPr id="5" name="Date Placeholder 3">
            <a:extLst>
              <a:ext uri="{FF2B5EF4-FFF2-40B4-BE49-F238E27FC236}">
                <a16:creationId xmlns:a16="http://schemas.microsoft.com/office/drawing/2014/main" id="{BC7EAC16-68AC-CDDE-3C59-82CCAECFB47F}"/>
              </a:ext>
            </a:extLst>
          </p:cNvPr>
          <p:cNvSpPr>
            <a:spLocks noGrp="1"/>
          </p:cNvSpPr>
          <p:nvPr>
            <p:ph type="dt" sz="half" idx="10"/>
          </p:nvPr>
        </p:nvSpPr>
        <p:spPr/>
        <p:txBody>
          <a:bodyPr/>
          <a:lstStyle>
            <a:lvl1pPr>
              <a:defRPr>
                <a:latin typeface="Calibri" panose="020F0502020204030204" pitchFamily="34" charset="0"/>
              </a:defRPr>
            </a:lvl1pPr>
          </a:lstStyle>
          <a:p>
            <a:pPr>
              <a:defRPr/>
            </a:pPr>
            <a:fld id="{7F8680E0-68EB-494B-B279-C802739F6C6B}" type="datetimeFigureOut">
              <a:rPr lang="en-US"/>
              <a:pPr>
                <a:defRPr/>
              </a:pPr>
              <a:t>11/13/25</a:t>
            </a:fld>
            <a:endParaRPr lang="en-US" dirty="0"/>
          </a:p>
        </p:txBody>
      </p:sp>
      <p:sp>
        <p:nvSpPr>
          <p:cNvPr id="6" name="Footer Placeholder 4">
            <a:extLst>
              <a:ext uri="{FF2B5EF4-FFF2-40B4-BE49-F238E27FC236}">
                <a16:creationId xmlns:a16="http://schemas.microsoft.com/office/drawing/2014/main" id="{B7C3674E-EB5E-7429-8DE3-401FCDA4207F}"/>
              </a:ext>
            </a:extLst>
          </p:cNvPr>
          <p:cNvSpPr>
            <a:spLocks noGrp="1"/>
          </p:cNvSpPr>
          <p:nvPr>
            <p:ph type="ftr" sz="quarter" idx="11"/>
          </p:nvPr>
        </p:nvSpPr>
        <p:spPr/>
        <p:txBody>
          <a:bodyPr/>
          <a:lstStyle>
            <a:lvl1pPr>
              <a:defRPr>
                <a:latin typeface="Calibri" panose="020F0502020204030204" pitchFamily="34" charset="0"/>
              </a:defRPr>
            </a:lvl1pPr>
          </a:lstStyle>
          <a:p>
            <a:pPr>
              <a:defRPr/>
            </a:pPr>
            <a:endParaRPr lang="en-US"/>
          </a:p>
        </p:txBody>
      </p:sp>
      <p:sp>
        <p:nvSpPr>
          <p:cNvPr id="7" name="Slide Number Placeholder 5">
            <a:extLst>
              <a:ext uri="{FF2B5EF4-FFF2-40B4-BE49-F238E27FC236}">
                <a16:creationId xmlns:a16="http://schemas.microsoft.com/office/drawing/2014/main" id="{9C1A785E-62CD-08C6-B561-37F6AEEBD5FE}"/>
              </a:ext>
            </a:extLst>
          </p:cNvPr>
          <p:cNvSpPr>
            <a:spLocks noGrp="1"/>
          </p:cNvSpPr>
          <p:nvPr>
            <p:ph type="sldNum" sz="quarter" idx="12"/>
          </p:nvPr>
        </p:nvSpPr>
        <p:spPr/>
        <p:txBody>
          <a:bodyPr/>
          <a:lstStyle>
            <a:lvl1pPr>
              <a:defRPr>
                <a:latin typeface="Calibri" panose="020F0502020204030204" pitchFamily="34" charset="0"/>
              </a:defRPr>
            </a:lvl1pPr>
          </a:lstStyle>
          <a:p>
            <a:pPr>
              <a:defRPr/>
            </a:pPr>
            <a:fld id="{1E930AD3-1ADF-5142-A912-EB1604EC3F2C}" type="slidenum">
              <a:rPr lang="en-US"/>
              <a:pPr>
                <a:defRPr/>
              </a:pPr>
              <a:t>‹#›</a:t>
            </a:fld>
            <a:endParaRPr lang="en-US" dirty="0"/>
          </a:p>
        </p:txBody>
      </p:sp>
    </p:spTree>
    <p:extLst>
      <p:ext uri="{BB962C8B-B14F-4D97-AF65-F5344CB8AC3E}">
        <p14:creationId xmlns:p14="http://schemas.microsoft.com/office/powerpoint/2010/main" val="15153177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6" descr="A black background with a black square&#10;&#10;Description automatically generated with medium confidence">
            <a:extLst>
              <a:ext uri="{FF2B5EF4-FFF2-40B4-BE49-F238E27FC236}">
                <a16:creationId xmlns:a16="http://schemas.microsoft.com/office/drawing/2014/main" id="{B057D3E0-D7E9-AD9F-F606-150491774B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25950" y="6045200"/>
            <a:ext cx="33337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lgn="ctr">
              <a:defRPr sz="3600" b="1">
                <a:latin typeface="Calibri" panose="020F050202020403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600211"/>
            <a:ext cx="10972800" cy="2853267"/>
          </a:xfrm>
        </p:spPr>
        <p:txBody>
          <a:bodyPr/>
          <a:lstStyle>
            <a:lvl1pPr>
              <a:defRPr>
                <a:latin typeface="Calibri" panose="020F0502020204030204" pitchFamily="34" charset="0"/>
                <a:cs typeface="Times New Roman"/>
              </a:defRPr>
            </a:lvl1pPr>
            <a:lvl2pPr indent="0">
              <a:buFont typeface="Arial"/>
              <a:buChar char="•"/>
              <a:defRPr>
                <a:latin typeface="Calibri" panose="020F0502020204030204" pitchFamily="34" charset="0"/>
                <a:cs typeface="Adobe Garamond Pro"/>
              </a:defRPr>
            </a:lvl2pPr>
            <a:lvl3pPr indent="0">
              <a:buFont typeface="Arial"/>
              <a:buChar char="•"/>
              <a:defRPr>
                <a:latin typeface="Calibri" panose="020F0502020204030204" pitchFamily="34" charset="0"/>
                <a:cs typeface="Adobe Garamond Pro"/>
              </a:defRPr>
            </a:lvl3pPr>
            <a:lvl4pPr indent="0">
              <a:buFont typeface="Arial"/>
              <a:buChar char="•"/>
              <a:defRPr>
                <a:latin typeface="Calibri" panose="020F0502020204030204" pitchFamily="34" charset="0"/>
                <a:cs typeface="Adobe Garamond Pro"/>
              </a:defRPr>
            </a:lvl4pPr>
            <a:lvl5pPr indent="0">
              <a:buFont typeface="Arial"/>
              <a:buChar char="•"/>
              <a:defRPr>
                <a:latin typeface="Calibri" panose="020F0502020204030204" pitchFamily="34" charset="0"/>
                <a:cs typeface="Adobe Garamond P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8A984B61-2B97-1605-D7FA-27540EEF226B}"/>
              </a:ext>
            </a:extLst>
          </p:cNvPr>
          <p:cNvSpPr>
            <a:spLocks noGrp="1"/>
          </p:cNvSpPr>
          <p:nvPr>
            <p:ph type="dt" sz="half" idx="10"/>
          </p:nvPr>
        </p:nvSpPr>
        <p:spPr/>
        <p:txBody>
          <a:bodyPr/>
          <a:lstStyle>
            <a:lvl1pPr>
              <a:defRPr>
                <a:latin typeface="Calibri" panose="020F0502020204030204" pitchFamily="34" charset="0"/>
              </a:defRPr>
            </a:lvl1pPr>
          </a:lstStyle>
          <a:p>
            <a:pPr>
              <a:defRPr/>
            </a:pPr>
            <a:fld id="{39E03289-82B8-CD43-8839-6ED232844BE1}" type="datetimeFigureOut">
              <a:rPr lang="en-US"/>
              <a:pPr>
                <a:defRPr/>
              </a:pPr>
              <a:t>11/13/25</a:t>
            </a:fld>
            <a:endParaRPr lang="en-US" dirty="0"/>
          </a:p>
        </p:txBody>
      </p:sp>
      <p:sp>
        <p:nvSpPr>
          <p:cNvPr id="6" name="Slide Number Placeholder 5">
            <a:extLst>
              <a:ext uri="{FF2B5EF4-FFF2-40B4-BE49-F238E27FC236}">
                <a16:creationId xmlns:a16="http://schemas.microsoft.com/office/drawing/2014/main" id="{D75AC1D3-F7CE-05C9-C74A-F36E45AAC8DC}"/>
              </a:ext>
            </a:extLst>
          </p:cNvPr>
          <p:cNvSpPr>
            <a:spLocks noGrp="1"/>
          </p:cNvSpPr>
          <p:nvPr>
            <p:ph type="sldNum" sz="quarter" idx="11"/>
          </p:nvPr>
        </p:nvSpPr>
        <p:spPr/>
        <p:txBody>
          <a:bodyPr/>
          <a:lstStyle>
            <a:lvl1pPr>
              <a:defRPr>
                <a:latin typeface="Calibri" panose="020F0502020204030204" pitchFamily="34" charset="0"/>
              </a:defRPr>
            </a:lvl1pPr>
          </a:lstStyle>
          <a:p>
            <a:pPr>
              <a:defRPr/>
            </a:pPr>
            <a:fld id="{2E2C4403-8EB5-004A-ACD9-2AABDF078391}" type="slidenum">
              <a:rPr lang="en-US"/>
              <a:pPr>
                <a:defRPr/>
              </a:pPr>
              <a:t>‹#›</a:t>
            </a:fld>
            <a:endParaRPr lang="en-US" dirty="0"/>
          </a:p>
        </p:txBody>
      </p:sp>
    </p:spTree>
    <p:extLst>
      <p:ext uri="{BB962C8B-B14F-4D97-AF65-F5344CB8AC3E}">
        <p14:creationId xmlns:p14="http://schemas.microsoft.com/office/powerpoint/2010/main" val="9496797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D534D75-5FC0-2E9A-6F09-670C222E77D9}"/>
              </a:ext>
            </a:extLst>
          </p:cNvPr>
          <p:cNvSpPr>
            <a:spLocks noGrp="1"/>
          </p:cNvSpPr>
          <p:nvPr>
            <p:ph type="dt" sz="half" idx="10"/>
          </p:nvPr>
        </p:nvSpPr>
        <p:spPr/>
        <p:txBody>
          <a:bodyPr/>
          <a:lstStyle>
            <a:lvl1pPr>
              <a:defRPr/>
            </a:lvl1pPr>
          </a:lstStyle>
          <a:p>
            <a:pPr>
              <a:defRPr/>
            </a:pPr>
            <a:fld id="{CEF5EAED-F0D4-9642-BBD4-688F44651075}" type="datetimeFigureOut">
              <a:rPr lang="en-US"/>
              <a:pPr>
                <a:defRPr/>
              </a:pPr>
              <a:t>11/13/25</a:t>
            </a:fld>
            <a:endParaRPr lang="en-US" dirty="0"/>
          </a:p>
        </p:txBody>
      </p:sp>
      <p:sp>
        <p:nvSpPr>
          <p:cNvPr id="3" name="Footer Placeholder 4">
            <a:extLst>
              <a:ext uri="{FF2B5EF4-FFF2-40B4-BE49-F238E27FC236}">
                <a16:creationId xmlns:a16="http://schemas.microsoft.com/office/drawing/2014/main" id="{CB16A829-2931-1153-6009-120EFBEC35E3}"/>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8CA71A26-5BE6-C5AE-9EA7-49C560313476}"/>
              </a:ext>
            </a:extLst>
          </p:cNvPr>
          <p:cNvSpPr>
            <a:spLocks noGrp="1"/>
          </p:cNvSpPr>
          <p:nvPr>
            <p:ph type="sldNum" sz="quarter" idx="12"/>
          </p:nvPr>
        </p:nvSpPr>
        <p:spPr/>
        <p:txBody>
          <a:bodyPr/>
          <a:lstStyle>
            <a:lvl1pPr>
              <a:defRPr/>
            </a:lvl1pPr>
          </a:lstStyle>
          <a:p>
            <a:pPr>
              <a:defRPr/>
            </a:pPr>
            <a:fld id="{EB7242FF-59BA-5E4E-85EC-570965ABBCE8}" type="slidenum">
              <a:rPr lang="en-US"/>
              <a:pPr>
                <a:defRPr/>
              </a:pPr>
              <a:t>‹#›</a:t>
            </a:fld>
            <a:endParaRPr lang="en-US" dirty="0"/>
          </a:p>
        </p:txBody>
      </p:sp>
    </p:spTree>
    <p:extLst>
      <p:ext uri="{BB962C8B-B14F-4D97-AF65-F5344CB8AC3E}">
        <p14:creationId xmlns:p14="http://schemas.microsoft.com/office/powerpoint/2010/main" val="16600596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 name="Picture 6" descr="NC logo_horizontal_12.18.14.jpg">
            <a:extLst>
              <a:ext uri="{FF2B5EF4-FFF2-40B4-BE49-F238E27FC236}">
                <a16:creationId xmlns:a16="http://schemas.microsoft.com/office/drawing/2014/main" id="{4BAF187D-B5E6-6986-5D80-FB0CC27E93F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90700" y="5948363"/>
            <a:ext cx="345122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a:extLst>
              <a:ext uri="{FF2B5EF4-FFF2-40B4-BE49-F238E27FC236}">
                <a16:creationId xmlns:a16="http://schemas.microsoft.com/office/drawing/2014/main" id="{A0B06816-149B-F6D1-4A56-976C343E684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12013" y="6286500"/>
            <a:ext cx="34036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838200" y="1407932"/>
            <a:ext cx="10515600" cy="4351339"/>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a:xfrm>
            <a:off x="838200" y="26456"/>
            <a:ext cx="10515600" cy="1325563"/>
          </a:xfrm>
        </p:spPr>
        <p:txBody>
          <a:bodyPr>
            <a:normAutofit/>
          </a:bodyPr>
          <a:lstStyle>
            <a:lvl1pPr>
              <a:defRPr sz="4000">
                <a:latin typeface="+mn-lt"/>
              </a:defRPr>
            </a:lvl1pPr>
          </a:lstStyle>
          <a:p>
            <a:r>
              <a:rPr lang="en-US" dirty="0"/>
              <a:t>Click to edit Master title style</a:t>
            </a:r>
          </a:p>
        </p:txBody>
      </p:sp>
      <p:sp>
        <p:nvSpPr>
          <p:cNvPr id="5" name="Date Placeholder 3">
            <a:extLst>
              <a:ext uri="{FF2B5EF4-FFF2-40B4-BE49-F238E27FC236}">
                <a16:creationId xmlns:a16="http://schemas.microsoft.com/office/drawing/2014/main" id="{975C2F15-1FA7-C8AE-4981-91C360F2531A}"/>
              </a:ext>
            </a:extLst>
          </p:cNvPr>
          <p:cNvSpPr>
            <a:spLocks noGrp="1"/>
          </p:cNvSpPr>
          <p:nvPr>
            <p:ph type="dt" sz="half" idx="10"/>
          </p:nvPr>
        </p:nvSpPr>
        <p:spPr/>
        <p:txBody>
          <a:bodyPr/>
          <a:lstStyle>
            <a:lvl1pPr>
              <a:defRPr/>
            </a:lvl1pPr>
          </a:lstStyle>
          <a:p>
            <a:pPr>
              <a:defRPr/>
            </a:pPr>
            <a:fld id="{5C6AB8C0-DD05-EB49-AE42-5D4965BB4805}" type="datetimeFigureOut">
              <a:rPr lang="en-US"/>
              <a:pPr>
                <a:defRPr/>
              </a:pPr>
              <a:t>11/13/25</a:t>
            </a:fld>
            <a:endParaRPr lang="en-US"/>
          </a:p>
        </p:txBody>
      </p:sp>
      <p:sp>
        <p:nvSpPr>
          <p:cNvPr id="6" name="Footer Placeholder 4">
            <a:extLst>
              <a:ext uri="{FF2B5EF4-FFF2-40B4-BE49-F238E27FC236}">
                <a16:creationId xmlns:a16="http://schemas.microsoft.com/office/drawing/2014/main" id="{D3A38145-688E-9E4B-7C4E-8C215B46C0E1}"/>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27AA2735-BD53-AD11-0003-BABE46F2F0F7}"/>
              </a:ext>
            </a:extLst>
          </p:cNvPr>
          <p:cNvSpPr>
            <a:spLocks noGrp="1"/>
          </p:cNvSpPr>
          <p:nvPr>
            <p:ph type="sldNum" sz="quarter" idx="12"/>
          </p:nvPr>
        </p:nvSpPr>
        <p:spPr/>
        <p:txBody>
          <a:bodyPr/>
          <a:lstStyle>
            <a:lvl1pPr>
              <a:defRPr/>
            </a:lvl1pPr>
          </a:lstStyle>
          <a:p>
            <a:pPr>
              <a:defRPr/>
            </a:pPr>
            <a:fld id="{AFE6EEA7-8E90-9045-897B-9150B9C13E58}" type="slidenum">
              <a:rPr lang="en-US"/>
              <a:pPr>
                <a:defRPr/>
              </a:pPr>
              <a:t>‹#›</a:t>
            </a:fld>
            <a:endParaRPr lang="en-US"/>
          </a:p>
        </p:txBody>
      </p:sp>
    </p:spTree>
    <p:extLst>
      <p:ext uri="{BB962C8B-B14F-4D97-AF65-F5344CB8AC3E}">
        <p14:creationId xmlns:p14="http://schemas.microsoft.com/office/powerpoint/2010/main" val="8805267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Empty White Background">
    <p:spTree>
      <p:nvGrpSpPr>
        <p:cNvPr id="1" name=""/>
        <p:cNvGrpSpPr/>
        <p:nvPr/>
      </p:nvGrpSpPr>
      <p:grpSpPr>
        <a:xfrm>
          <a:off x="0" y="0"/>
          <a:ext cx="0" cy="0"/>
          <a:chOff x="0" y="0"/>
          <a:chExt cx="0" cy="0"/>
        </a:xfrm>
      </p:grpSpPr>
      <p:sp>
        <p:nvSpPr>
          <p:cNvPr id="5" name="Title 1"/>
          <p:cNvSpPr>
            <a:spLocks noGrp="1"/>
          </p:cNvSpPr>
          <p:nvPr>
            <p:ph type="title"/>
          </p:nvPr>
        </p:nvSpPr>
        <p:spPr>
          <a:xfrm>
            <a:off x="609600" y="274639"/>
            <a:ext cx="10972800" cy="1143000"/>
          </a:xfrm>
        </p:spPr>
        <p:txBody>
          <a:bodyPr/>
          <a:lstStyle>
            <a:lvl1pPr>
              <a:defRPr b="1">
                <a:latin typeface="Arial"/>
                <a:cs typeface="Arial"/>
              </a:defRPr>
            </a:lvl1pPr>
          </a:lstStyle>
          <a:p>
            <a:r>
              <a:rPr lang="en-US"/>
              <a:t>Click to edit Master title style</a:t>
            </a:r>
          </a:p>
        </p:txBody>
      </p:sp>
      <p:sp>
        <p:nvSpPr>
          <p:cNvPr id="6" name="Content Placeholder 2"/>
          <p:cNvSpPr>
            <a:spLocks noGrp="1"/>
          </p:cNvSpPr>
          <p:nvPr>
            <p:ph idx="1"/>
          </p:nvPr>
        </p:nvSpPr>
        <p:spPr>
          <a:xfrm>
            <a:off x="609600" y="1600201"/>
            <a:ext cx="10972800"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3">
            <a:extLst>
              <a:ext uri="{FF2B5EF4-FFF2-40B4-BE49-F238E27FC236}">
                <a16:creationId xmlns:a16="http://schemas.microsoft.com/office/drawing/2014/main" id="{84603DB4-0FC6-A0F0-AF2C-D13D2451D3F9}"/>
              </a:ext>
            </a:extLst>
          </p:cNvPr>
          <p:cNvSpPr>
            <a:spLocks noGrp="1"/>
          </p:cNvSpPr>
          <p:nvPr>
            <p:ph type="dt" sz="half" idx="10"/>
          </p:nvPr>
        </p:nvSpPr>
        <p:spPr/>
        <p:txBody>
          <a:bodyPr/>
          <a:lstStyle>
            <a:lvl1pPr defTabSz="1219170">
              <a:defRPr sz="1600">
                <a:solidFill>
                  <a:prstClr val="black">
                    <a:tint val="75000"/>
                  </a:prstClr>
                </a:solidFill>
                <a:latin typeface="Calibri"/>
              </a:defRPr>
            </a:lvl1pPr>
          </a:lstStyle>
          <a:p>
            <a:pPr>
              <a:defRPr/>
            </a:pPr>
            <a:fld id="{FFE5C692-7ADE-47BC-AFE8-ACF5BC386A70}" type="datetime1">
              <a:rPr lang="en-US" altLang="en-US"/>
              <a:pPr>
                <a:defRPr/>
              </a:pPr>
              <a:t>11/13/25</a:t>
            </a:fld>
            <a:endParaRPr lang="en-US" altLang="en-US"/>
          </a:p>
        </p:txBody>
      </p:sp>
      <p:sp>
        <p:nvSpPr>
          <p:cNvPr id="3" name="Footer Placeholder 4">
            <a:extLst>
              <a:ext uri="{FF2B5EF4-FFF2-40B4-BE49-F238E27FC236}">
                <a16:creationId xmlns:a16="http://schemas.microsoft.com/office/drawing/2014/main" id="{19C7145D-6E5A-E0E7-09E2-9950A7F0D975}"/>
              </a:ext>
            </a:extLst>
          </p:cNvPr>
          <p:cNvSpPr>
            <a:spLocks noGrp="1"/>
          </p:cNvSpPr>
          <p:nvPr>
            <p:ph type="ftr" sz="quarter" idx="11"/>
          </p:nvPr>
        </p:nvSpPr>
        <p:spPr/>
        <p:txBody>
          <a:bodyPr/>
          <a:lstStyle>
            <a:lvl1pPr defTabSz="1219170">
              <a:defRPr sz="1600">
                <a:solidFill>
                  <a:prstClr val="black">
                    <a:tint val="75000"/>
                  </a:prstClr>
                </a:solidFill>
                <a:latin typeface="Calibri"/>
              </a:defRPr>
            </a:lvl1pPr>
          </a:lstStyle>
          <a:p>
            <a:pPr>
              <a:defRPr/>
            </a:pPr>
            <a:endParaRPr lang="en-US"/>
          </a:p>
        </p:txBody>
      </p:sp>
      <p:sp>
        <p:nvSpPr>
          <p:cNvPr id="4" name="Slide Number Placeholder 5">
            <a:extLst>
              <a:ext uri="{FF2B5EF4-FFF2-40B4-BE49-F238E27FC236}">
                <a16:creationId xmlns:a16="http://schemas.microsoft.com/office/drawing/2014/main" id="{0B2B1722-8E64-456F-BC8E-DBB9A41D8A8D}"/>
              </a:ext>
            </a:extLst>
          </p:cNvPr>
          <p:cNvSpPr>
            <a:spLocks noGrp="1"/>
          </p:cNvSpPr>
          <p:nvPr>
            <p:ph type="sldNum" sz="quarter" idx="12"/>
          </p:nvPr>
        </p:nvSpPr>
        <p:spPr/>
        <p:txBody>
          <a:bodyPr/>
          <a:lstStyle>
            <a:lvl1pPr defTabSz="1219170">
              <a:defRPr sz="1600">
                <a:solidFill>
                  <a:prstClr val="black">
                    <a:tint val="75000"/>
                  </a:prstClr>
                </a:solidFill>
                <a:latin typeface="Calibri"/>
              </a:defRPr>
            </a:lvl1pPr>
          </a:lstStyle>
          <a:p>
            <a:pPr>
              <a:defRPr/>
            </a:pPr>
            <a:fld id="{ACBADD02-F1A1-F846-8099-BFC3B770E990}" type="slidenum">
              <a:rPr lang="en-US" altLang="en-US"/>
              <a:pPr>
                <a:defRPr/>
              </a:pPr>
              <a:t>‹#›</a:t>
            </a:fld>
            <a:endParaRPr lang="en-US" altLang="en-US"/>
          </a:p>
        </p:txBody>
      </p:sp>
    </p:spTree>
    <p:extLst>
      <p:ext uri="{BB962C8B-B14F-4D97-AF65-F5344CB8AC3E}">
        <p14:creationId xmlns:p14="http://schemas.microsoft.com/office/powerpoint/2010/main" val="25920480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graphicFrame>
        <p:nvGraphicFramePr>
          <p:cNvPr id="2" name="Object 6" hidden="1">
            <a:extLst>
              <a:ext uri="{FF2B5EF4-FFF2-40B4-BE49-F238E27FC236}">
                <a16:creationId xmlns:a16="http://schemas.microsoft.com/office/drawing/2014/main" id="{29237046-32AE-EA32-1EC5-789673D720CC}"/>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0" imgH="0" progId="TCLayout.ActiveDocument.1">
                  <p:embed/>
                </p:oleObj>
              </mc:Choice>
              <mc:Fallback>
                <p:oleObj name="think-cell Slide" r:id="rId6" imgW="0" imgH="0" progId="TCLayout.ActiveDocument.1">
                  <p:embed/>
                  <p:pic>
                    <p:nvPicPr>
                      <p:cNvPr id="2" name="Object 6" hidden="1">
                        <a:extLst>
                          <a:ext uri="{FF2B5EF4-FFF2-40B4-BE49-F238E27FC236}">
                            <a16:creationId xmlns:a16="http://schemas.microsoft.com/office/drawing/2014/main" id="{29237046-32AE-EA32-1EC5-789673D72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1" hidden="1">
            <a:extLst>
              <a:ext uri="{FF2B5EF4-FFF2-40B4-BE49-F238E27FC236}">
                <a16:creationId xmlns:a16="http://schemas.microsoft.com/office/drawing/2014/main" id="{0878E24B-BAF8-EA7F-7C71-D8E2AE9AB1EC}"/>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fontAlgn="auto" hangingPunct="1">
              <a:spcBef>
                <a:spcPts val="225"/>
              </a:spcBef>
              <a:spcAft>
                <a:spcPts val="225"/>
              </a:spcAft>
              <a:defRPr/>
            </a:pPr>
            <a:endParaRPr lang="en-US" sz="1875" b="1" dirty="0">
              <a:solidFill>
                <a:schemeClr val="bg1"/>
              </a:solidFill>
              <a:latin typeface="Arial" panose="020B0604020202020204" pitchFamily="34" charset="0"/>
              <a:ea typeface="+mj-ea"/>
              <a:cs typeface="+mj-cs"/>
              <a:sym typeface="Arial" panose="020B0604020202020204" pitchFamily="34" charset="0"/>
            </a:endParaRPr>
          </a:p>
        </p:txBody>
      </p:sp>
      <p:sp>
        <p:nvSpPr>
          <p:cNvPr id="4" name="5. Source" hidden="1">
            <a:extLst>
              <a:ext uri="{FF2B5EF4-FFF2-40B4-BE49-F238E27FC236}">
                <a16:creationId xmlns:a16="http://schemas.microsoft.com/office/drawing/2014/main" id="{5AF3B189-7D2E-CD27-B2B3-90DE68301092}"/>
              </a:ext>
            </a:extLst>
          </p:cNvPr>
          <p:cNvSpPr txBox="1"/>
          <p:nvPr userDrawn="1">
            <p:custDataLst>
              <p:tags r:id="rId3"/>
            </p:custDataLst>
          </p:nvPr>
        </p:nvSpPr>
        <p:spPr>
          <a:xfrm>
            <a:off x="554038" y="6499225"/>
            <a:ext cx="7278687" cy="92075"/>
          </a:xfrm>
          <a:prstGeom prst="rect">
            <a:avLst/>
          </a:prstGeom>
          <a:noFill/>
          <a:ln/>
        </p:spPr>
        <p:txBody>
          <a:bodyPr lIns="0" tIns="0" rIns="0" bIns="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eaLnBrk="1" fontAlgn="auto" hangingPunct="1">
              <a:defRPr/>
            </a:pPr>
            <a:r>
              <a:rPr lang="en-US" sz="600" dirty="0">
                <a:latin typeface="+mn-lt"/>
              </a:rPr>
              <a:t>Source: …</a:t>
            </a:r>
          </a:p>
        </p:txBody>
      </p:sp>
      <p:sp>
        <p:nvSpPr>
          <p:cNvPr id="5" name="Slide Number">
            <a:extLst>
              <a:ext uri="{FF2B5EF4-FFF2-40B4-BE49-F238E27FC236}">
                <a16:creationId xmlns:a16="http://schemas.microsoft.com/office/drawing/2014/main" id="{1A7A18FF-C806-B14A-DCFA-FD1AF38ED397}"/>
              </a:ext>
            </a:extLst>
          </p:cNvPr>
          <p:cNvSpPr>
            <a:spLocks noChangeArrowheads="1"/>
          </p:cNvSpPr>
          <p:nvPr userDrawn="1">
            <p:custDataLst>
              <p:tags r:id="rId4"/>
            </p:custDataLst>
          </p:nvPr>
        </p:nvSpPr>
        <p:spPr bwMode="black">
          <a:xfrm>
            <a:off x="11312525" y="6534150"/>
            <a:ext cx="325438" cy="103188"/>
          </a:xfrm>
          <a:prstGeom prst="rect">
            <a:avLst/>
          </a:prstGeom>
          <a:noFill/>
          <a:ln w="9525" algn="ctr">
            <a:noFill/>
            <a:miter lim="800000"/>
            <a:headEnd/>
            <a:tailEnd/>
          </a:ln>
          <a:effectLst/>
        </p:spPr>
        <p:txBody>
          <a:bodyPr lIns="0" tIns="0" rIns="0" bIns="0" anchor="b">
            <a:spAutoFit/>
          </a:bodyPr>
          <a:lstStyle/>
          <a:p>
            <a:pPr algn="r" defTabSz="458047" eaLnBrk="1" fontAlgn="auto" hangingPunct="1">
              <a:spcBef>
                <a:spcPts val="0"/>
              </a:spcBef>
              <a:spcAft>
                <a:spcPts val="0"/>
              </a:spcAft>
              <a:defRPr/>
            </a:pPr>
            <a:fld id="{1539F718-28FE-4447-88B5-DC64F9C9DC26}" type="slidenum">
              <a:rPr lang="en-US" sz="675">
                <a:latin typeface="+mn-lt"/>
                <a:cs typeface="Arial" panose="020B0604020202020204" pitchFamily="34" charset="0"/>
              </a:rPr>
              <a:pPr algn="r" defTabSz="458047" eaLnBrk="1" fontAlgn="auto" hangingPunct="1">
                <a:spcBef>
                  <a:spcPts val="0"/>
                </a:spcBef>
                <a:spcAft>
                  <a:spcPts val="0"/>
                </a:spcAft>
                <a:defRPr/>
              </a:pPr>
              <a:t>‹#›</a:t>
            </a:fld>
            <a:endParaRPr lang="en-US" sz="675" dirty="0">
              <a:latin typeface="+mn-lt"/>
              <a:cs typeface="Arial" panose="020B0604020202020204" pitchFamily="34" charset="0"/>
            </a:endParaRPr>
          </a:p>
        </p:txBody>
      </p:sp>
      <p:sp>
        <p:nvSpPr>
          <p:cNvPr id="15" name="2. Slide Title"/>
          <p:cNvSpPr>
            <a:spLocks noGrp="1"/>
          </p:cNvSpPr>
          <p:nvPr>
            <p:ph type="title"/>
          </p:nvPr>
        </p:nvSpPr>
        <p:spPr>
          <a:xfrm>
            <a:off x="554736" y="172214"/>
            <a:ext cx="11082528" cy="780214"/>
          </a:xfrm>
        </p:spPr>
        <p:txBody>
          <a:bodyPr wrap="square" lIns="0" tIns="0" rIns="0" bIns="0" anchor="t" anchorCtr="0">
            <a:spAutoFit/>
          </a:bodyPr>
          <a:lstStyle>
            <a:lvl1pPr>
              <a:defRPr lang="en-US" dirty="0"/>
            </a:lvl1pPr>
          </a:lstStyle>
          <a:p>
            <a:pPr lvl="0"/>
            <a:r>
              <a:rPr lang="en-US"/>
              <a:t>Click to edit Master title style</a:t>
            </a:r>
            <a:endParaRPr lang="en-US" dirty="0"/>
          </a:p>
        </p:txBody>
      </p:sp>
      <p:sp>
        <p:nvSpPr>
          <p:cNvPr id="14" name="3. Subtitle"/>
          <p:cNvSpPr>
            <a:spLocks noGrp="1"/>
          </p:cNvSpPr>
          <p:nvPr>
            <p:ph type="subTitle" idx="1"/>
          </p:nvPr>
        </p:nvSpPr>
        <p:spPr>
          <a:xfrm>
            <a:off x="554736" y="578233"/>
            <a:ext cx="11082528" cy="207877"/>
          </a:xfrm>
          <a:prstGeom prst="rect">
            <a:avLst/>
          </a:prstGeom>
        </p:spPr>
        <p:txBody>
          <a:bodyPr lIns="0" tIns="0" rIns="0" bIns="0" rtlCol="0">
            <a:spAutoFit/>
          </a:bodyPr>
          <a:lstStyle>
            <a:lvl1pPr>
              <a:defRPr lang="en-US" sz="1351" b="0" dirty="0"/>
            </a:lvl1pPr>
          </a:lstStyle>
          <a:p>
            <a:pPr lvl="0"/>
            <a:r>
              <a:rPr lang="en-US"/>
              <a:t>Click to edit Master subtitle style</a:t>
            </a:r>
            <a:endParaRPr lang="en-US" dirty="0"/>
          </a:p>
        </p:txBody>
      </p:sp>
      <p:sp>
        <p:nvSpPr>
          <p:cNvPr id="11" name="1. On-page tracker"/>
          <p:cNvSpPr>
            <a:spLocks noGrp="1"/>
          </p:cNvSpPr>
          <p:nvPr>
            <p:ph type="body" sz="quarter" idx="10"/>
          </p:nvPr>
        </p:nvSpPr>
        <p:spPr>
          <a:xfrm>
            <a:off x="554736" y="41599"/>
            <a:ext cx="3843339" cy="92333"/>
          </a:xfrm>
          <a:prstGeom prst="rect">
            <a:avLst/>
          </a:prstGeom>
          <a:ln w="6350">
            <a:noFill/>
            <a:miter lim="800000"/>
          </a:ln>
        </p:spPr>
        <p:txBody>
          <a:bodyPr lIns="0" tIns="0" rIns="0" bIns="0" rtlCol="0">
            <a:spAutoFit/>
          </a:bodyPr>
          <a:lstStyle>
            <a:lvl1pPr>
              <a:defRPr lang="en-US" sz="600" b="0" dirty="0">
                <a:cs typeface="+mn-cs"/>
              </a:defRPr>
            </a:lvl1pPr>
          </a:lstStyle>
          <a:p>
            <a:pPr lvl="0"/>
            <a:r>
              <a:rPr lang="en-US"/>
              <a:t>Click to edit Master text styles</a:t>
            </a:r>
          </a:p>
        </p:txBody>
      </p:sp>
    </p:spTree>
    <p:extLst>
      <p:ext uri="{BB962C8B-B14F-4D97-AF65-F5344CB8AC3E}">
        <p14:creationId xmlns:p14="http://schemas.microsoft.com/office/powerpoint/2010/main" val="27069767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10" name="Title 1"/>
          <p:cNvSpPr>
            <a:spLocks noGrp="1"/>
          </p:cNvSpPr>
          <p:nvPr>
            <p:ph type="title"/>
          </p:nvPr>
        </p:nvSpPr>
        <p:spPr>
          <a:xfrm>
            <a:off x="609600" y="274639"/>
            <a:ext cx="10972800" cy="553997"/>
          </a:xfrm>
        </p:spPr>
        <p:txBody>
          <a:bodyPr/>
          <a:lstStyle>
            <a:lvl1pPr>
              <a:lnSpc>
                <a:spcPct val="100000"/>
              </a:lnSpc>
              <a:defRPr sz="2700" b="1">
                <a:latin typeface="+mn-lt"/>
                <a:cs typeface="Calibri" panose="020F0502020204030204" pitchFamily="34" charset="0"/>
              </a:defRPr>
            </a:lvl1pPr>
          </a:lstStyle>
          <a:p>
            <a:r>
              <a:rPr lang="en-US"/>
              <a:t>Click to edit Master title style</a:t>
            </a:r>
          </a:p>
        </p:txBody>
      </p:sp>
      <p:sp>
        <p:nvSpPr>
          <p:cNvPr id="2" name="Slide Number Placeholder 5">
            <a:extLst>
              <a:ext uri="{FF2B5EF4-FFF2-40B4-BE49-F238E27FC236}">
                <a16:creationId xmlns:a16="http://schemas.microsoft.com/office/drawing/2014/main" id="{43420249-CD67-7083-A40E-CE472DD216DD}"/>
              </a:ext>
            </a:extLst>
          </p:cNvPr>
          <p:cNvSpPr>
            <a:spLocks noGrp="1"/>
          </p:cNvSpPr>
          <p:nvPr>
            <p:ph type="sldNum" sz="quarter" idx="10"/>
          </p:nvPr>
        </p:nvSpPr>
        <p:spPr/>
        <p:txBody>
          <a:bodyPr/>
          <a:lstStyle>
            <a:lvl1pPr>
              <a:defRPr/>
            </a:lvl1pPr>
          </a:lstStyle>
          <a:p>
            <a:pPr>
              <a:defRPr/>
            </a:pPr>
            <a:fld id="{0F7CDAB9-99AD-7249-836A-221FDD752303}" type="slidenum">
              <a:rPr lang="en-US"/>
              <a:pPr>
                <a:defRPr/>
              </a:pPr>
              <a:t>‹#›</a:t>
            </a:fld>
            <a:endParaRPr lang="en-US"/>
          </a:p>
        </p:txBody>
      </p:sp>
    </p:spTree>
    <p:extLst>
      <p:ext uri="{BB962C8B-B14F-4D97-AF65-F5344CB8AC3E}">
        <p14:creationId xmlns:p14="http://schemas.microsoft.com/office/powerpoint/2010/main" val="9702060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6" descr="NC logo-delete frame horizontal_12.18.14.eps">
            <a:extLst>
              <a:ext uri="{FF2B5EF4-FFF2-40B4-BE49-F238E27FC236}">
                <a16:creationId xmlns:a16="http://schemas.microsoft.com/office/drawing/2014/main" id="{EDC02E8C-5200-9868-60E4-C744631E03F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2413" y="4614863"/>
            <a:ext cx="4046537"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Butterfly gust_sm.jpg">
            <a:extLst>
              <a:ext uri="{FF2B5EF4-FFF2-40B4-BE49-F238E27FC236}">
                <a16:creationId xmlns:a16="http://schemas.microsoft.com/office/drawing/2014/main" id="{6B5EA27B-9654-01B9-7B60-3CDE03310A1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21475" y="574675"/>
            <a:ext cx="4557713" cy="32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09601" y="1639341"/>
            <a:ext cx="5901732" cy="1470025"/>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E6AEAFFB-BBF7-4DFE-1096-36019FC2B2DE}"/>
              </a:ext>
            </a:extLst>
          </p:cNvPr>
          <p:cNvSpPr>
            <a:spLocks noGrp="1"/>
          </p:cNvSpPr>
          <p:nvPr>
            <p:ph type="ftr" sz="quarter" idx="10"/>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CC2226A-4819-1518-9177-67BD705FEA54}"/>
              </a:ext>
            </a:extLst>
          </p:cNvPr>
          <p:cNvSpPr>
            <a:spLocks noGrp="1"/>
          </p:cNvSpPr>
          <p:nvPr>
            <p:ph type="sldNum" sz="quarter" idx="11"/>
          </p:nvPr>
        </p:nvSpPr>
        <p:spPr/>
        <p:txBody>
          <a:bodyPr/>
          <a:lstStyle>
            <a:lvl1pPr>
              <a:defRPr/>
            </a:lvl1pPr>
          </a:lstStyle>
          <a:p>
            <a:pPr>
              <a:defRPr/>
            </a:pPr>
            <a:fld id="{DFB07014-38CD-6B4B-A961-4118AE029C11}" type="slidenum">
              <a:rPr lang="en-US"/>
              <a:pPr>
                <a:defRPr/>
              </a:pPr>
              <a:t>‹#›</a:t>
            </a:fld>
            <a:endParaRPr lang="en-US"/>
          </a:p>
        </p:txBody>
      </p:sp>
    </p:spTree>
    <p:extLst>
      <p:ext uri="{BB962C8B-B14F-4D97-AF65-F5344CB8AC3E}">
        <p14:creationId xmlns:p14="http://schemas.microsoft.com/office/powerpoint/2010/main" val="646997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Default">
    <p:spTree>
      <p:nvGrpSpPr>
        <p:cNvPr id="1" name=""/>
        <p:cNvGrpSpPr/>
        <p:nvPr/>
      </p:nvGrpSpPr>
      <p:grpSpPr>
        <a:xfrm>
          <a:off x="0" y="0"/>
          <a:ext cx="0" cy="0"/>
          <a:chOff x="0" y="0"/>
          <a:chExt cx="0" cy="0"/>
        </a:xfrm>
      </p:grpSpPr>
      <p:graphicFrame>
        <p:nvGraphicFramePr>
          <p:cNvPr id="2" name="Object 6" hidden="1">
            <a:extLst>
              <a:ext uri="{FF2B5EF4-FFF2-40B4-BE49-F238E27FC236}">
                <a16:creationId xmlns:a16="http://schemas.microsoft.com/office/drawing/2014/main" id="{AF334127-DF7E-02CF-E1BB-ACA72E57A28E}"/>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0" imgH="0" progId="TCLayout.ActiveDocument.1">
                  <p:embed/>
                </p:oleObj>
              </mc:Choice>
              <mc:Fallback>
                <p:oleObj name="think-cell Slide" r:id="rId6" imgW="0" imgH="0" progId="TCLayout.ActiveDocument.1">
                  <p:embed/>
                  <p:pic>
                    <p:nvPicPr>
                      <p:cNvPr id="2" name="Object 6" hidden="1">
                        <a:extLst>
                          <a:ext uri="{FF2B5EF4-FFF2-40B4-BE49-F238E27FC236}">
                            <a16:creationId xmlns:a16="http://schemas.microsoft.com/office/drawing/2014/main" id="{AF334127-DF7E-02CF-E1BB-ACA72E57A2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2" hidden="1">
            <a:extLst>
              <a:ext uri="{FF2B5EF4-FFF2-40B4-BE49-F238E27FC236}">
                <a16:creationId xmlns:a16="http://schemas.microsoft.com/office/drawing/2014/main" id="{3A3160AD-7A17-3B36-E7DC-9B4F20BBA127}"/>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fontAlgn="auto" hangingPunct="1">
              <a:defRPr/>
            </a:pPr>
            <a:endParaRPr lang="en-US" sz="1875" b="1" err="1">
              <a:solidFill>
                <a:schemeClr val="bg1"/>
              </a:solidFill>
              <a:latin typeface="Georgia" panose="02040502050405020303" pitchFamily="18" charset="0"/>
              <a:ea typeface="+mj-ea"/>
              <a:cs typeface="+mj-cs"/>
              <a:sym typeface="Georgia" panose="02040502050405020303" pitchFamily="18" charset="0"/>
            </a:endParaRPr>
          </a:p>
        </p:txBody>
      </p:sp>
      <p:sp>
        <p:nvSpPr>
          <p:cNvPr id="4" name="Slide Number">
            <a:extLst>
              <a:ext uri="{FF2B5EF4-FFF2-40B4-BE49-F238E27FC236}">
                <a16:creationId xmlns:a16="http://schemas.microsoft.com/office/drawing/2014/main" id="{9F73D3DA-227D-4DEC-C5F5-3D0360D14D5C}"/>
              </a:ext>
            </a:extLst>
          </p:cNvPr>
          <p:cNvSpPr>
            <a:spLocks noChangeArrowheads="1"/>
          </p:cNvSpPr>
          <p:nvPr userDrawn="1">
            <p:custDataLst>
              <p:tags r:id="rId3"/>
            </p:custDataLst>
          </p:nvPr>
        </p:nvSpPr>
        <p:spPr bwMode="black">
          <a:xfrm>
            <a:off x="11312525" y="6534150"/>
            <a:ext cx="325438" cy="103188"/>
          </a:xfrm>
          <a:prstGeom prst="rect">
            <a:avLst/>
          </a:prstGeom>
          <a:noFill/>
          <a:ln w="9525" algn="ctr">
            <a:noFill/>
            <a:miter lim="800000"/>
            <a:headEnd/>
            <a:tailEnd/>
          </a:ln>
          <a:effectLst/>
        </p:spPr>
        <p:txBody>
          <a:bodyPr lIns="0" tIns="0" rIns="0" bIns="0" anchor="b">
            <a:spAutoFit/>
          </a:bodyPr>
          <a:lstStyle/>
          <a:p>
            <a:pPr algn="r" defTabSz="458047" eaLnBrk="1" fontAlgn="auto" hangingPunct="1">
              <a:spcBef>
                <a:spcPts val="0"/>
              </a:spcBef>
              <a:spcAft>
                <a:spcPts val="0"/>
              </a:spcAft>
              <a:defRPr/>
            </a:pPr>
            <a:fld id="{E9BFA0EC-D3E3-274B-917C-B1AC3B4E7040}" type="slidenum">
              <a:rPr lang="en-US" sz="675">
                <a:latin typeface="Garamond" panose="02020404030301010803" pitchFamily="18" charset="0"/>
                <a:cs typeface="Arial" panose="020B0604020202020204" pitchFamily="34" charset="0"/>
              </a:rPr>
              <a:pPr algn="r" defTabSz="458047" eaLnBrk="1" fontAlgn="auto" hangingPunct="1">
                <a:spcBef>
                  <a:spcPts val="0"/>
                </a:spcBef>
                <a:spcAft>
                  <a:spcPts val="0"/>
                </a:spcAft>
                <a:defRPr/>
              </a:pPr>
              <a:t>‹#›</a:t>
            </a:fld>
            <a:endParaRPr lang="en-US" sz="675">
              <a:latin typeface="Garamond" panose="02020404030301010803" pitchFamily="18" charset="0"/>
              <a:cs typeface="Arial" panose="020B0604020202020204" pitchFamily="34" charset="0"/>
            </a:endParaRPr>
          </a:p>
        </p:txBody>
      </p:sp>
      <p:sp>
        <p:nvSpPr>
          <p:cNvPr id="5" name="5. Source" hidden="1">
            <a:extLst>
              <a:ext uri="{FF2B5EF4-FFF2-40B4-BE49-F238E27FC236}">
                <a16:creationId xmlns:a16="http://schemas.microsoft.com/office/drawing/2014/main" id="{68143CC7-FF8F-1178-CA1A-0F52A3A40078}"/>
              </a:ext>
            </a:extLst>
          </p:cNvPr>
          <p:cNvSpPr txBox="1"/>
          <p:nvPr userDrawn="1">
            <p:custDataLst>
              <p:tags r:id="rId4"/>
            </p:custDataLst>
          </p:nvPr>
        </p:nvSpPr>
        <p:spPr>
          <a:xfrm>
            <a:off x="554038" y="6502400"/>
            <a:ext cx="7278687" cy="92075"/>
          </a:xfrm>
          <a:prstGeom prst="rect">
            <a:avLst/>
          </a:prstGeom>
        </p:spPr>
        <p:txBody>
          <a:bodyPr lIns="0" tIns="0" rIns="0" bIns="0">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eaLnBrk="1" fontAlgn="auto" hangingPunct="1">
              <a:defRPr/>
            </a:pPr>
            <a:r>
              <a:rPr sz="600">
                <a:latin typeface="Garamond" panose="02020404030301010803" pitchFamily="18" charset="0"/>
              </a:rPr>
              <a:t>Source: …</a:t>
            </a:r>
          </a:p>
        </p:txBody>
      </p:sp>
      <p:sp>
        <p:nvSpPr>
          <p:cNvPr id="15" name="2. Slide Title"/>
          <p:cNvSpPr>
            <a:spLocks noGrp="1"/>
          </p:cNvSpPr>
          <p:nvPr>
            <p:ph type="title"/>
          </p:nvPr>
        </p:nvSpPr>
        <p:spPr>
          <a:xfrm>
            <a:off x="653059" y="220749"/>
            <a:ext cx="11082528" cy="492443"/>
          </a:xfrm>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643707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E1D17EE-2F0D-0327-A0E7-E293518181B3}"/>
              </a:ext>
            </a:extLst>
          </p:cNvPr>
          <p:cNvSpPr>
            <a:spLocks noGrp="1"/>
          </p:cNvSpPr>
          <p:nvPr>
            <p:ph type="dt" sz="half" idx="10"/>
          </p:nvPr>
        </p:nvSpPr>
        <p:spPr/>
        <p:txBody>
          <a:bodyPr/>
          <a:lstStyle>
            <a:lvl1pPr>
              <a:defRPr/>
            </a:lvl1pPr>
          </a:lstStyle>
          <a:p>
            <a:pPr>
              <a:defRPr/>
            </a:pPr>
            <a:fld id="{C5C9EA53-ACC2-7540-8636-02968B8DA496}" type="datetimeFigureOut">
              <a:rPr lang="en-US"/>
              <a:pPr>
                <a:defRPr/>
              </a:pPr>
              <a:t>11/13/25</a:t>
            </a:fld>
            <a:endParaRPr lang="en-US"/>
          </a:p>
        </p:txBody>
      </p:sp>
      <p:sp>
        <p:nvSpPr>
          <p:cNvPr id="3" name="Footer Placeholder 4">
            <a:extLst>
              <a:ext uri="{FF2B5EF4-FFF2-40B4-BE49-F238E27FC236}">
                <a16:creationId xmlns:a16="http://schemas.microsoft.com/office/drawing/2014/main" id="{96D0753E-7707-6DB0-4264-8AE27741BFBF}"/>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CF0B47E2-99A9-F0FC-E96E-A676CFBA9FC0}"/>
              </a:ext>
            </a:extLst>
          </p:cNvPr>
          <p:cNvSpPr>
            <a:spLocks noGrp="1"/>
          </p:cNvSpPr>
          <p:nvPr>
            <p:ph type="sldNum" sz="quarter" idx="12"/>
          </p:nvPr>
        </p:nvSpPr>
        <p:spPr/>
        <p:txBody>
          <a:bodyPr/>
          <a:lstStyle>
            <a:lvl1pPr>
              <a:defRPr/>
            </a:lvl1pPr>
          </a:lstStyle>
          <a:p>
            <a:pPr>
              <a:defRPr/>
            </a:pPr>
            <a:fld id="{2FFF7308-1E01-154F-AB3A-69B9B995A338}" type="slidenum">
              <a:rPr lang="en-US"/>
              <a:pPr>
                <a:defRPr/>
              </a:pPr>
              <a:t>‹#›</a:t>
            </a:fld>
            <a:endParaRPr lang="en-US"/>
          </a:p>
        </p:txBody>
      </p:sp>
    </p:spTree>
    <p:extLst>
      <p:ext uri="{BB962C8B-B14F-4D97-AF65-F5344CB8AC3E}">
        <p14:creationId xmlns:p14="http://schemas.microsoft.com/office/powerpoint/2010/main" val="2686726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60136137-25CA-6D46-D62E-AD6888E3B26E}"/>
              </a:ext>
            </a:extLst>
          </p:cNvPr>
          <p:cNvSpPr>
            <a:spLocks noGrp="1"/>
          </p:cNvSpPr>
          <p:nvPr>
            <p:ph type="dt" sz="half" idx="10"/>
          </p:nvPr>
        </p:nvSpPr>
        <p:spPr/>
        <p:txBody>
          <a:bodyPr/>
          <a:lstStyle>
            <a:lvl1pPr>
              <a:defRPr/>
            </a:lvl1pPr>
          </a:lstStyle>
          <a:p>
            <a:pPr>
              <a:defRPr/>
            </a:pPr>
            <a:fld id="{EA093759-EF44-7B42-852F-40EEA3903D22}" type="datetimeFigureOut">
              <a:rPr lang="en-US"/>
              <a:pPr>
                <a:defRPr/>
              </a:pPr>
              <a:t>11/13/25</a:t>
            </a:fld>
            <a:endParaRPr lang="en-US"/>
          </a:p>
        </p:txBody>
      </p:sp>
      <p:sp>
        <p:nvSpPr>
          <p:cNvPr id="6" name="Footer Placeholder 4">
            <a:extLst>
              <a:ext uri="{FF2B5EF4-FFF2-40B4-BE49-F238E27FC236}">
                <a16:creationId xmlns:a16="http://schemas.microsoft.com/office/drawing/2014/main" id="{7E25FE61-9E56-6B23-F3E7-48F1A150904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42C155D-7ACC-A18B-8B21-A0D78CE3E617}"/>
              </a:ext>
            </a:extLst>
          </p:cNvPr>
          <p:cNvSpPr>
            <a:spLocks noGrp="1"/>
          </p:cNvSpPr>
          <p:nvPr>
            <p:ph type="sldNum" sz="quarter" idx="12"/>
          </p:nvPr>
        </p:nvSpPr>
        <p:spPr/>
        <p:txBody>
          <a:bodyPr/>
          <a:lstStyle>
            <a:lvl1pPr>
              <a:defRPr/>
            </a:lvl1pPr>
          </a:lstStyle>
          <a:p>
            <a:pPr>
              <a:defRPr/>
            </a:pPr>
            <a:fld id="{AD3CB9EF-29A2-DF4B-879B-98B1DC560F57}" type="slidenum">
              <a:rPr lang="en-US"/>
              <a:pPr>
                <a:defRPr/>
              </a:pPr>
              <a:t>‹#›</a:t>
            </a:fld>
            <a:endParaRPr lang="en-US"/>
          </a:p>
        </p:txBody>
      </p:sp>
    </p:spTree>
    <p:extLst>
      <p:ext uri="{BB962C8B-B14F-4D97-AF65-F5344CB8AC3E}">
        <p14:creationId xmlns:p14="http://schemas.microsoft.com/office/powerpoint/2010/main" val="4217021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C3A8334F-C9BA-0482-A7A9-4026CD37A9DC}"/>
              </a:ext>
            </a:extLst>
          </p:cNvPr>
          <p:cNvSpPr>
            <a:spLocks noGrp="1"/>
          </p:cNvSpPr>
          <p:nvPr>
            <p:ph type="dt" sz="half" idx="10"/>
          </p:nvPr>
        </p:nvSpPr>
        <p:spPr/>
        <p:txBody>
          <a:bodyPr/>
          <a:lstStyle>
            <a:lvl1pPr>
              <a:defRPr/>
            </a:lvl1pPr>
          </a:lstStyle>
          <a:p>
            <a:pPr>
              <a:defRPr/>
            </a:pPr>
            <a:fld id="{0EE78BEE-A28D-E946-A738-2360D8C11BAF}" type="datetimeFigureOut">
              <a:rPr lang="en-US"/>
              <a:pPr>
                <a:defRPr/>
              </a:pPr>
              <a:t>11/13/25</a:t>
            </a:fld>
            <a:endParaRPr lang="en-US"/>
          </a:p>
        </p:txBody>
      </p:sp>
      <p:sp>
        <p:nvSpPr>
          <p:cNvPr id="6" name="Footer Placeholder 4">
            <a:extLst>
              <a:ext uri="{FF2B5EF4-FFF2-40B4-BE49-F238E27FC236}">
                <a16:creationId xmlns:a16="http://schemas.microsoft.com/office/drawing/2014/main" id="{8F44FBE9-930A-42BE-CDD9-C146A3AB753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AF4475B-5298-5371-E4EA-8F46039100A9}"/>
              </a:ext>
            </a:extLst>
          </p:cNvPr>
          <p:cNvSpPr>
            <a:spLocks noGrp="1"/>
          </p:cNvSpPr>
          <p:nvPr>
            <p:ph type="sldNum" sz="quarter" idx="12"/>
          </p:nvPr>
        </p:nvSpPr>
        <p:spPr/>
        <p:txBody>
          <a:bodyPr/>
          <a:lstStyle>
            <a:lvl1pPr>
              <a:defRPr/>
            </a:lvl1pPr>
          </a:lstStyle>
          <a:p>
            <a:pPr>
              <a:defRPr/>
            </a:pPr>
            <a:fld id="{0F3E6CC4-6073-FD45-A834-E60789AB281D}" type="slidenum">
              <a:rPr lang="en-US"/>
              <a:pPr>
                <a:defRPr/>
              </a:pPr>
              <a:t>‹#›</a:t>
            </a:fld>
            <a:endParaRPr lang="en-US"/>
          </a:p>
        </p:txBody>
      </p:sp>
    </p:spTree>
    <p:extLst>
      <p:ext uri="{BB962C8B-B14F-4D97-AF65-F5344CB8AC3E}">
        <p14:creationId xmlns:p14="http://schemas.microsoft.com/office/powerpoint/2010/main" val="4012105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theme" Target="../theme/theme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D5F75FC-62B9-913E-425A-42A1745C773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BFAAEA2-863A-2EDC-2D96-35DABB48126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AA504D2-3731-C490-8A50-199C4C880C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82000"/>
                  </a:schemeClr>
                </a:solidFill>
                <a:latin typeface="+mn-lt"/>
              </a:defRPr>
            </a:lvl1pPr>
          </a:lstStyle>
          <a:p>
            <a:pPr>
              <a:defRPr/>
            </a:pPr>
            <a:fld id="{7F37B7ED-5A9D-DB4A-AA54-2021D71441D9}" type="datetimeFigureOut">
              <a:rPr lang="en-US"/>
              <a:pPr>
                <a:defRPr/>
              </a:pPr>
              <a:t>11/13/25</a:t>
            </a:fld>
            <a:endParaRPr lang="en-US"/>
          </a:p>
        </p:txBody>
      </p:sp>
      <p:sp>
        <p:nvSpPr>
          <p:cNvPr id="5" name="Footer Placeholder 4">
            <a:extLst>
              <a:ext uri="{FF2B5EF4-FFF2-40B4-BE49-F238E27FC236}">
                <a16:creationId xmlns:a16="http://schemas.microsoft.com/office/drawing/2014/main" id="{55F6A13F-6251-98C5-8809-5BC61ACC79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82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8C945266-D131-AAFE-A981-AC191AA21F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82000"/>
                  </a:schemeClr>
                </a:solidFill>
                <a:latin typeface="+mn-lt"/>
              </a:defRPr>
            </a:lvl1pPr>
          </a:lstStyle>
          <a:p>
            <a:pPr>
              <a:defRPr/>
            </a:pPr>
            <a:fld id="{6FF7D325-7CC2-B843-9F9D-79068F87D3F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2pPr>
      <a:lvl3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3pPr>
      <a:lvl4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4pPr>
      <a:lvl5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5pPr>
      <a:lvl6pPr marL="457200" algn="l" rtl="0" fontAlgn="base">
        <a:lnSpc>
          <a:spcPct val="90000"/>
        </a:lnSpc>
        <a:spcBef>
          <a:spcPct val="0"/>
        </a:spcBef>
        <a:spcAft>
          <a:spcPct val="0"/>
        </a:spcAft>
        <a:defRPr sz="4400">
          <a:solidFill>
            <a:schemeClr val="tx1"/>
          </a:solidFill>
          <a:latin typeface="Aptos Display" panose="020B0004020202020204" pitchFamily="34" charset="0"/>
        </a:defRPr>
      </a:lvl6pPr>
      <a:lvl7pPr marL="914400" algn="l" rtl="0" fontAlgn="base">
        <a:lnSpc>
          <a:spcPct val="90000"/>
        </a:lnSpc>
        <a:spcBef>
          <a:spcPct val="0"/>
        </a:spcBef>
        <a:spcAft>
          <a:spcPct val="0"/>
        </a:spcAft>
        <a:defRPr sz="4400">
          <a:solidFill>
            <a:schemeClr val="tx1"/>
          </a:solidFill>
          <a:latin typeface="Aptos Display" panose="020B0004020202020204" pitchFamily="34" charset="0"/>
        </a:defRPr>
      </a:lvl7pPr>
      <a:lvl8pPr marL="1371600" algn="l" rtl="0" fontAlgn="base">
        <a:lnSpc>
          <a:spcPct val="90000"/>
        </a:lnSpc>
        <a:spcBef>
          <a:spcPct val="0"/>
        </a:spcBef>
        <a:spcAft>
          <a:spcPct val="0"/>
        </a:spcAft>
        <a:defRPr sz="4400">
          <a:solidFill>
            <a:schemeClr val="tx1"/>
          </a:solidFill>
          <a:latin typeface="Aptos Display" panose="020B0004020202020204" pitchFamily="34" charset="0"/>
        </a:defRPr>
      </a:lvl8pPr>
      <a:lvl9pPr marL="1828800" algn="l" rtl="0" fontAlgn="base">
        <a:lnSpc>
          <a:spcPct val="90000"/>
        </a:lnSpc>
        <a:spcBef>
          <a:spcPct val="0"/>
        </a:spcBef>
        <a:spcAft>
          <a:spcPct val="0"/>
        </a:spcAft>
        <a:defRPr sz="4400">
          <a:solidFill>
            <a:schemeClr val="tx1"/>
          </a:solidFill>
          <a:latin typeface="Aptos Display" panose="020B0004020202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Title Placeholder 1">
            <a:extLst>
              <a:ext uri="{FF2B5EF4-FFF2-40B4-BE49-F238E27FC236}">
                <a16:creationId xmlns:a16="http://schemas.microsoft.com/office/drawing/2014/main" id="{5059D111-36DE-97DF-D8C6-85032C37A8CA}"/>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3315" name="Text Placeholder 2">
            <a:extLst>
              <a:ext uri="{FF2B5EF4-FFF2-40B4-BE49-F238E27FC236}">
                <a16:creationId xmlns:a16="http://schemas.microsoft.com/office/drawing/2014/main" id="{4D3D7CC4-B4D9-4188-63DA-934C57760C1C}"/>
              </a:ext>
            </a:extLst>
          </p:cNvPr>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B80C6DE-1576-7E2F-22C8-509DEE724BA0}"/>
              </a:ext>
            </a:extLst>
          </p:cNvPr>
          <p:cNvSpPr>
            <a:spLocks noGrp="1"/>
          </p:cNvSpPr>
          <p:nvPr>
            <p:ph type="dt" sz="half" idx="2"/>
          </p:nvPr>
        </p:nvSpPr>
        <p:spPr>
          <a:xfrm>
            <a:off x="609600" y="6356350"/>
            <a:ext cx="2844800" cy="366713"/>
          </a:xfrm>
          <a:prstGeom prst="rect">
            <a:avLst/>
          </a:prstGeom>
        </p:spPr>
        <p:txBody>
          <a:bodyPr vert="horz" wrap="square" lIns="91440" tIns="45720" rIns="91440" bIns="45720" numCol="1" anchor="ctr" anchorCtr="0" compatLnSpc="1">
            <a:prstTxWarp prst="textNoShape">
              <a:avLst/>
            </a:prstTxWarp>
          </a:bodyPr>
          <a:lstStyle>
            <a:lvl1pPr eaLnBrk="1" fontAlgn="auto" hangingPunct="1">
              <a:spcBef>
                <a:spcPts val="0"/>
              </a:spcBef>
              <a:spcAft>
                <a:spcPts val="0"/>
              </a:spcAft>
              <a:defRPr sz="1600" b="1">
                <a:solidFill>
                  <a:srgbClr val="898989"/>
                </a:solidFill>
                <a:latin typeface="+mn-lt"/>
                <a:cs typeface="Arial" panose="020B0604020202020204" pitchFamily="34" charset="0"/>
              </a:defRPr>
            </a:lvl1pPr>
          </a:lstStyle>
          <a:p>
            <a:pPr>
              <a:defRPr/>
            </a:pPr>
            <a:fld id="{77E009AE-8D43-914C-8E08-BD09281CAF12}" type="datetime1">
              <a:rPr lang="en-US" altLang="en-US"/>
              <a:pPr>
                <a:defRPr/>
              </a:pPr>
              <a:t>11/13/25</a:t>
            </a:fld>
            <a:endParaRPr lang="en-US" altLang="en-US"/>
          </a:p>
        </p:txBody>
      </p:sp>
      <p:sp>
        <p:nvSpPr>
          <p:cNvPr id="5" name="Footer Placeholder 4">
            <a:extLst>
              <a:ext uri="{FF2B5EF4-FFF2-40B4-BE49-F238E27FC236}">
                <a16:creationId xmlns:a16="http://schemas.microsoft.com/office/drawing/2014/main" id="{FA39BD83-E5AD-D5C3-F5B4-F8B2B16E0A01}"/>
              </a:ext>
            </a:extLst>
          </p:cNvPr>
          <p:cNvSpPr>
            <a:spLocks noGrp="1"/>
          </p:cNvSpPr>
          <p:nvPr>
            <p:ph type="ftr" sz="quarter" idx="3"/>
          </p:nvPr>
        </p:nvSpPr>
        <p:spPr>
          <a:xfrm>
            <a:off x="4165600" y="6356350"/>
            <a:ext cx="3860800" cy="366713"/>
          </a:xfrm>
          <a:prstGeom prst="rect">
            <a:avLst/>
          </a:prstGeom>
        </p:spPr>
        <p:txBody>
          <a:bodyPr vert="horz" lIns="91440" tIns="45720" rIns="91440" bIns="45720" rtlCol="0" anchor="ctr"/>
          <a:lstStyle>
            <a:lvl1pPr algn="ctr" eaLnBrk="1" fontAlgn="auto" hangingPunct="1">
              <a:spcBef>
                <a:spcPts val="0"/>
              </a:spcBef>
              <a:spcAft>
                <a:spcPts val="0"/>
              </a:spcAft>
              <a:defRPr sz="1600" b="1">
                <a:solidFill>
                  <a:schemeClr val="tx1">
                    <a:tint val="75000"/>
                  </a:schemeClr>
                </a:solidFill>
                <a:latin typeface="Arial"/>
                <a:ea typeface="+mn-ea"/>
                <a:cs typeface="Arial"/>
              </a:defRPr>
            </a:lvl1pPr>
          </a:lstStyle>
          <a:p>
            <a:pPr>
              <a:defRPr/>
            </a:pPr>
            <a:endParaRPr lang="en-US"/>
          </a:p>
        </p:txBody>
      </p:sp>
      <p:sp>
        <p:nvSpPr>
          <p:cNvPr id="6" name="Slide Number Placeholder 5">
            <a:extLst>
              <a:ext uri="{FF2B5EF4-FFF2-40B4-BE49-F238E27FC236}">
                <a16:creationId xmlns:a16="http://schemas.microsoft.com/office/drawing/2014/main" id="{7F38199F-8271-4315-7514-B28F048FB150}"/>
              </a:ext>
            </a:extLst>
          </p:cNvPr>
          <p:cNvSpPr>
            <a:spLocks noGrp="1"/>
          </p:cNvSpPr>
          <p:nvPr>
            <p:ph type="sldNum" sz="quarter" idx="4"/>
          </p:nvPr>
        </p:nvSpPr>
        <p:spPr>
          <a:xfrm>
            <a:off x="8737600" y="6356350"/>
            <a:ext cx="2844800" cy="366713"/>
          </a:xfrm>
          <a:prstGeom prst="rect">
            <a:avLst/>
          </a:prstGeom>
        </p:spPr>
        <p:txBody>
          <a:bodyPr vert="horz" wrap="square" lIns="91440" tIns="45720" rIns="91440" bIns="45720" numCol="1" anchor="ctr" anchorCtr="0" compatLnSpc="1">
            <a:prstTxWarp prst="textNoShape">
              <a:avLst/>
            </a:prstTxWarp>
          </a:bodyPr>
          <a:lstStyle>
            <a:lvl1pPr algn="r" eaLnBrk="1" fontAlgn="auto" hangingPunct="1">
              <a:spcBef>
                <a:spcPts val="0"/>
              </a:spcBef>
              <a:spcAft>
                <a:spcPts val="0"/>
              </a:spcAft>
              <a:defRPr sz="1600" b="1">
                <a:solidFill>
                  <a:srgbClr val="898989"/>
                </a:solidFill>
                <a:latin typeface="+mn-lt"/>
                <a:cs typeface="Arial" panose="020B0604020202020204" pitchFamily="34" charset="0"/>
              </a:defRPr>
            </a:lvl1pPr>
          </a:lstStyle>
          <a:p>
            <a:pPr>
              <a:defRPr/>
            </a:pPr>
            <a:fld id="{399D4A5E-ED60-5745-92B8-CF2BFC1784E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882" r:id="rId5"/>
    <p:sldLayoutId id="2147483917" r:id="rId6"/>
    <p:sldLayoutId id="2147483918" r:id="rId7"/>
    <p:sldLayoutId id="2147483919" r:id="rId8"/>
    <p:sldLayoutId id="2147483920" r:id="rId9"/>
    <p:sldLayoutId id="2147483921" r:id="rId10"/>
    <p:sldLayoutId id="2147483922" r:id="rId11"/>
    <p:sldLayoutId id="2147483883" r:id="rId12"/>
    <p:sldLayoutId id="2147483923" r:id="rId13"/>
    <p:sldLayoutId id="2147483884" r:id="rId14"/>
    <p:sldLayoutId id="2147483885" r:id="rId15"/>
    <p:sldLayoutId id="2147483924" r:id="rId16"/>
    <p:sldLayoutId id="2147483886" r:id="rId17"/>
    <p:sldLayoutId id="2147483887" r:id="rId18"/>
  </p:sldLayoutIdLst>
  <p:txStyles>
    <p:titleStyle>
      <a:lvl1pPr algn="ctr" defTabSz="608013" rtl="0" eaLnBrk="0" fontAlgn="base" hangingPunct="0">
        <a:spcBef>
          <a:spcPct val="0"/>
        </a:spcBef>
        <a:spcAft>
          <a:spcPct val="0"/>
        </a:spcAft>
        <a:defRPr sz="5800" b="1" kern="1200">
          <a:solidFill>
            <a:schemeClr val="tx1"/>
          </a:solidFill>
          <a:latin typeface="Arial"/>
          <a:ea typeface="MS PGothic" panose="020B0600070205080204" pitchFamily="34" charset="-128"/>
          <a:cs typeface="ＭＳ Ｐゴシック" charset="-128"/>
        </a:defRPr>
      </a:lvl1pPr>
      <a:lvl2pPr algn="ctr" defTabSz="608013" rtl="0" eaLnBrk="0" fontAlgn="base" hangingPunct="0">
        <a:spcBef>
          <a:spcPct val="0"/>
        </a:spcBef>
        <a:spcAft>
          <a:spcPct val="0"/>
        </a:spcAft>
        <a:defRPr sz="5800" b="1">
          <a:solidFill>
            <a:schemeClr val="tx1"/>
          </a:solidFill>
          <a:latin typeface="Arial" charset="0"/>
          <a:ea typeface="MS PGothic" panose="020B0600070205080204" pitchFamily="34" charset="-128"/>
          <a:cs typeface="ＭＳ Ｐゴシック" charset="-128"/>
        </a:defRPr>
      </a:lvl2pPr>
      <a:lvl3pPr algn="ctr" defTabSz="608013" rtl="0" eaLnBrk="0" fontAlgn="base" hangingPunct="0">
        <a:spcBef>
          <a:spcPct val="0"/>
        </a:spcBef>
        <a:spcAft>
          <a:spcPct val="0"/>
        </a:spcAft>
        <a:defRPr sz="5800" b="1">
          <a:solidFill>
            <a:schemeClr val="tx1"/>
          </a:solidFill>
          <a:latin typeface="Arial" charset="0"/>
          <a:ea typeface="MS PGothic" panose="020B0600070205080204" pitchFamily="34" charset="-128"/>
          <a:cs typeface="ＭＳ Ｐゴシック" charset="-128"/>
        </a:defRPr>
      </a:lvl3pPr>
      <a:lvl4pPr algn="ctr" defTabSz="608013" rtl="0" eaLnBrk="0" fontAlgn="base" hangingPunct="0">
        <a:spcBef>
          <a:spcPct val="0"/>
        </a:spcBef>
        <a:spcAft>
          <a:spcPct val="0"/>
        </a:spcAft>
        <a:defRPr sz="5800" b="1">
          <a:solidFill>
            <a:schemeClr val="tx1"/>
          </a:solidFill>
          <a:latin typeface="Arial" charset="0"/>
          <a:ea typeface="MS PGothic" panose="020B0600070205080204" pitchFamily="34" charset="-128"/>
          <a:cs typeface="ＭＳ Ｐゴシック" charset="-128"/>
        </a:defRPr>
      </a:lvl4pPr>
      <a:lvl5pPr algn="ctr" defTabSz="608013" rtl="0" eaLnBrk="0" fontAlgn="base" hangingPunct="0">
        <a:spcBef>
          <a:spcPct val="0"/>
        </a:spcBef>
        <a:spcAft>
          <a:spcPct val="0"/>
        </a:spcAft>
        <a:defRPr sz="5800" b="1">
          <a:solidFill>
            <a:schemeClr val="tx1"/>
          </a:solidFill>
          <a:latin typeface="Arial" charset="0"/>
          <a:ea typeface="MS PGothic" panose="020B0600070205080204" pitchFamily="34" charset="-128"/>
          <a:cs typeface="ＭＳ Ｐゴシック" charset="-128"/>
        </a:defRPr>
      </a:lvl5pPr>
      <a:lvl6pPr marL="609585" algn="ctr" defTabSz="609585" rtl="0" eaLnBrk="1" fontAlgn="base" hangingPunct="1">
        <a:spcBef>
          <a:spcPct val="0"/>
        </a:spcBef>
        <a:spcAft>
          <a:spcPct val="0"/>
        </a:spcAft>
        <a:defRPr sz="5867">
          <a:solidFill>
            <a:schemeClr val="tx1"/>
          </a:solidFill>
          <a:latin typeface="Times New Roman" charset="0"/>
          <a:ea typeface="ＭＳ Ｐゴシック" charset="-128"/>
        </a:defRPr>
      </a:lvl6pPr>
      <a:lvl7pPr marL="1219170" algn="ctr" defTabSz="609585" rtl="0" eaLnBrk="1" fontAlgn="base" hangingPunct="1">
        <a:spcBef>
          <a:spcPct val="0"/>
        </a:spcBef>
        <a:spcAft>
          <a:spcPct val="0"/>
        </a:spcAft>
        <a:defRPr sz="5867">
          <a:solidFill>
            <a:schemeClr val="tx1"/>
          </a:solidFill>
          <a:latin typeface="Times New Roman" charset="0"/>
          <a:ea typeface="ＭＳ Ｐゴシック" charset="-128"/>
        </a:defRPr>
      </a:lvl7pPr>
      <a:lvl8pPr marL="1828754" algn="ctr" defTabSz="609585" rtl="0" eaLnBrk="1" fontAlgn="base" hangingPunct="1">
        <a:spcBef>
          <a:spcPct val="0"/>
        </a:spcBef>
        <a:spcAft>
          <a:spcPct val="0"/>
        </a:spcAft>
        <a:defRPr sz="5867">
          <a:solidFill>
            <a:schemeClr val="tx1"/>
          </a:solidFill>
          <a:latin typeface="Times New Roman" charset="0"/>
          <a:ea typeface="ＭＳ Ｐゴシック" charset="-128"/>
        </a:defRPr>
      </a:lvl8pPr>
      <a:lvl9pPr marL="2438339" algn="ctr" defTabSz="609585" rtl="0" eaLnBrk="1" fontAlgn="base" hangingPunct="1">
        <a:spcBef>
          <a:spcPct val="0"/>
        </a:spcBef>
        <a:spcAft>
          <a:spcPct val="0"/>
        </a:spcAft>
        <a:defRPr sz="5867">
          <a:solidFill>
            <a:schemeClr val="tx1"/>
          </a:solidFill>
          <a:latin typeface="Times New Roman" charset="0"/>
          <a:ea typeface="ＭＳ Ｐゴシック" charset="-128"/>
        </a:defRPr>
      </a:lvl9pPr>
    </p:titleStyle>
    <p:bodyStyle>
      <a:lvl1pPr marL="455613" indent="-455613" algn="l" defTabSz="608013" rtl="0" eaLnBrk="0" fontAlgn="base" hangingPunct="0">
        <a:spcBef>
          <a:spcPct val="20000"/>
        </a:spcBef>
        <a:spcAft>
          <a:spcPct val="0"/>
        </a:spcAft>
        <a:buFont typeface="Arial" panose="020B0604020202020204" pitchFamily="34" charset="0"/>
        <a:buChar char="•"/>
        <a:defRPr sz="4200" kern="1200">
          <a:solidFill>
            <a:schemeClr val="tx1"/>
          </a:solidFill>
          <a:latin typeface="Arial"/>
          <a:ea typeface="MS PGothic" panose="020B0600070205080204" pitchFamily="34" charset="-128"/>
          <a:cs typeface="MS PGothic" panose="020B0600070205080204" pitchFamily="34" charset="-128"/>
        </a:defRPr>
      </a:lvl1pPr>
      <a:lvl2pPr marL="989013" indent="-379413" algn="l" defTabSz="608013" rtl="0" eaLnBrk="0" fontAlgn="base" hangingPunct="0">
        <a:spcBef>
          <a:spcPct val="20000"/>
        </a:spcBef>
        <a:spcAft>
          <a:spcPct val="0"/>
        </a:spcAft>
        <a:buFont typeface="Arial" panose="020B0604020202020204" pitchFamily="34" charset="0"/>
        <a:buChar char="–"/>
        <a:defRPr sz="3700" kern="1200">
          <a:solidFill>
            <a:schemeClr val="tx1"/>
          </a:solidFill>
          <a:latin typeface="Arial"/>
          <a:ea typeface="Geneva" charset="0"/>
          <a:cs typeface="Arial"/>
        </a:defRPr>
      </a:lvl2pPr>
      <a:lvl3pPr marL="1522413" indent="-303213" algn="l" defTabSz="608013" rtl="0" eaLnBrk="0" fontAlgn="base" hangingPunct="0">
        <a:spcBef>
          <a:spcPct val="20000"/>
        </a:spcBef>
        <a:spcAft>
          <a:spcPct val="0"/>
        </a:spcAft>
        <a:buFont typeface="Arial" panose="020B0604020202020204" pitchFamily="34" charset="0"/>
        <a:buChar char="•"/>
        <a:defRPr sz="3200" kern="1200">
          <a:solidFill>
            <a:schemeClr val="tx1"/>
          </a:solidFill>
          <a:latin typeface="Arial"/>
          <a:ea typeface="Arial" charset="0"/>
          <a:cs typeface="Arial"/>
        </a:defRPr>
      </a:lvl3pPr>
      <a:lvl4pPr marL="2132013" indent="-303213" algn="l" defTabSz="608013" rtl="0" eaLnBrk="0" fontAlgn="base" hangingPunct="0">
        <a:spcBef>
          <a:spcPct val="20000"/>
        </a:spcBef>
        <a:spcAft>
          <a:spcPct val="0"/>
        </a:spcAft>
        <a:buFont typeface="Arial" panose="020B0604020202020204" pitchFamily="34" charset="0"/>
        <a:buChar char="–"/>
        <a:defRPr sz="2600" kern="1200">
          <a:solidFill>
            <a:schemeClr val="tx1"/>
          </a:solidFill>
          <a:latin typeface="Arial"/>
          <a:ea typeface="Arial" charset="0"/>
          <a:cs typeface="Arial"/>
        </a:defRPr>
      </a:lvl4pPr>
      <a:lvl5pPr marL="2741613" indent="-303213" algn="l" defTabSz="608013" rtl="0" eaLnBrk="0" fontAlgn="base" hangingPunct="0">
        <a:spcBef>
          <a:spcPct val="20000"/>
        </a:spcBef>
        <a:spcAft>
          <a:spcPct val="0"/>
        </a:spcAft>
        <a:buFont typeface="Arial" panose="020B0604020202020204" pitchFamily="34" charset="0"/>
        <a:buChar char="»"/>
        <a:defRPr sz="2600" kern="1200">
          <a:solidFill>
            <a:schemeClr val="tx1"/>
          </a:solidFill>
          <a:latin typeface="Arial"/>
          <a:ea typeface="Arial"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Title Placeholder 1">
            <a:extLst>
              <a:ext uri="{FF2B5EF4-FFF2-40B4-BE49-F238E27FC236}">
                <a16:creationId xmlns:a16="http://schemas.microsoft.com/office/drawing/2014/main" id="{74E16FF5-D155-1FCF-83E6-796CA61F8E6B}"/>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1747" name="Text Placeholder 2">
            <a:extLst>
              <a:ext uri="{FF2B5EF4-FFF2-40B4-BE49-F238E27FC236}">
                <a16:creationId xmlns:a16="http://schemas.microsoft.com/office/drawing/2014/main" id="{97EEFB7E-331F-047A-7858-5808FA654FF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907B680-F898-CE94-09E2-BE27185AB4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777400C1-0B9D-5748-B386-2F86FA9E53AC}" type="datetimeFigureOut">
              <a:rPr lang="en-US"/>
              <a:pPr>
                <a:defRPr/>
              </a:pPr>
              <a:t>11/13/25</a:t>
            </a:fld>
            <a:endParaRPr lang="en-US"/>
          </a:p>
        </p:txBody>
      </p:sp>
      <p:sp>
        <p:nvSpPr>
          <p:cNvPr id="5" name="Footer Placeholder 4">
            <a:extLst>
              <a:ext uri="{FF2B5EF4-FFF2-40B4-BE49-F238E27FC236}">
                <a16:creationId xmlns:a16="http://schemas.microsoft.com/office/drawing/2014/main" id="{233421B3-BEE0-933F-927F-E01EEA997E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1AFA38AB-0EC8-EFA8-C76D-BEBD52B162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FB540565-1BC4-824F-B5E4-50EFA79F4FE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925"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Title Placeholder 1">
            <a:extLst>
              <a:ext uri="{FF2B5EF4-FFF2-40B4-BE49-F238E27FC236}">
                <a16:creationId xmlns:a16="http://schemas.microsoft.com/office/drawing/2014/main" id="{A797AA6B-4254-460F-F148-D51DA9F4C43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5059" name="Text Placeholder 2">
            <a:extLst>
              <a:ext uri="{FF2B5EF4-FFF2-40B4-BE49-F238E27FC236}">
                <a16:creationId xmlns:a16="http://schemas.microsoft.com/office/drawing/2014/main" id="{E3A24C29-FC27-0F83-1480-CF18479B1D7B}"/>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7123F87-5974-A3AE-1B6D-4FF5A579A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82000"/>
                  </a:schemeClr>
                </a:solidFill>
                <a:latin typeface="+mn-lt"/>
              </a:defRPr>
            </a:lvl1pPr>
          </a:lstStyle>
          <a:p>
            <a:pPr>
              <a:defRPr/>
            </a:pPr>
            <a:fld id="{17290D8C-1A30-D549-AB72-37043EC077FC}" type="datetimeFigureOut">
              <a:rPr lang="en-US"/>
              <a:pPr>
                <a:defRPr/>
              </a:pPr>
              <a:t>11/13/25</a:t>
            </a:fld>
            <a:endParaRPr lang="en-US"/>
          </a:p>
        </p:txBody>
      </p:sp>
      <p:sp>
        <p:nvSpPr>
          <p:cNvPr id="5" name="Footer Placeholder 4">
            <a:extLst>
              <a:ext uri="{FF2B5EF4-FFF2-40B4-BE49-F238E27FC236}">
                <a16:creationId xmlns:a16="http://schemas.microsoft.com/office/drawing/2014/main" id="{03888BC4-DDDE-8831-2734-66359F1F4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82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3F60FEAC-21A9-6071-2E09-80B2A9C3DD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82000"/>
                  </a:schemeClr>
                </a:solidFill>
                <a:latin typeface="+mn-lt"/>
              </a:defRPr>
            </a:lvl1pPr>
          </a:lstStyle>
          <a:p>
            <a:pPr>
              <a:defRPr/>
            </a:pPr>
            <a:fld id="{65896803-69B5-A349-9125-DD5C379A534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2pPr>
      <a:lvl3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3pPr>
      <a:lvl4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4pPr>
      <a:lvl5pPr algn="l" rtl="0" eaLnBrk="0" fontAlgn="base" hangingPunct="0">
        <a:lnSpc>
          <a:spcPct val="90000"/>
        </a:lnSpc>
        <a:spcBef>
          <a:spcPct val="0"/>
        </a:spcBef>
        <a:spcAft>
          <a:spcPct val="0"/>
        </a:spcAft>
        <a:defRPr sz="4400">
          <a:solidFill>
            <a:schemeClr val="tx1"/>
          </a:solidFill>
          <a:latin typeface="Aptos Display" panose="020B0004020202020204" pitchFamily="34" charset="0"/>
        </a:defRPr>
      </a:lvl5pPr>
      <a:lvl6pPr marL="457200" algn="l" rtl="0" fontAlgn="base">
        <a:lnSpc>
          <a:spcPct val="90000"/>
        </a:lnSpc>
        <a:spcBef>
          <a:spcPct val="0"/>
        </a:spcBef>
        <a:spcAft>
          <a:spcPct val="0"/>
        </a:spcAft>
        <a:defRPr sz="4400">
          <a:solidFill>
            <a:schemeClr val="tx1"/>
          </a:solidFill>
          <a:latin typeface="Aptos Display" panose="020B0004020202020204" pitchFamily="34" charset="0"/>
        </a:defRPr>
      </a:lvl6pPr>
      <a:lvl7pPr marL="914400" algn="l" rtl="0" fontAlgn="base">
        <a:lnSpc>
          <a:spcPct val="90000"/>
        </a:lnSpc>
        <a:spcBef>
          <a:spcPct val="0"/>
        </a:spcBef>
        <a:spcAft>
          <a:spcPct val="0"/>
        </a:spcAft>
        <a:defRPr sz="4400">
          <a:solidFill>
            <a:schemeClr val="tx1"/>
          </a:solidFill>
          <a:latin typeface="Aptos Display" panose="020B0004020202020204" pitchFamily="34" charset="0"/>
        </a:defRPr>
      </a:lvl7pPr>
      <a:lvl8pPr marL="1371600" algn="l" rtl="0" fontAlgn="base">
        <a:lnSpc>
          <a:spcPct val="90000"/>
        </a:lnSpc>
        <a:spcBef>
          <a:spcPct val="0"/>
        </a:spcBef>
        <a:spcAft>
          <a:spcPct val="0"/>
        </a:spcAft>
        <a:defRPr sz="4400">
          <a:solidFill>
            <a:schemeClr val="tx1"/>
          </a:solidFill>
          <a:latin typeface="Aptos Display" panose="020B0004020202020204" pitchFamily="34" charset="0"/>
        </a:defRPr>
      </a:lvl8pPr>
      <a:lvl9pPr marL="1828800" algn="l" rtl="0" fontAlgn="base">
        <a:lnSpc>
          <a:spcPct val="90000"/>
        </a:lnSpc>
        <a:spcBef>
          <a:spcPct val="0"/>
        </a:spcBef>
        <a:spcAft>
          <a:spcPct val="0"/>
        </a:spcAft>
        <a:defRPr sz="4400">
          <a:solidFill>
            <a:schemeClr val="tx1"/>
          </a:solidFill>
          <a:latin typeface="Aptos Display" panose="020B0004020202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D31F80-6E8D-7FA9-55B7-E49DF9C566AF}"/>
              </a:ext>
            </a:extLst>
          </p:cNvPr>
          <p:cNvSpPr>
            <a:spLocks noGrp="1"/>
          </p:cNvSpPr>
          <p:nvPr>
            <p:ph type="title"/>
          </p:nvPr>
        </p:nvSpPr>
        <p:spPr>
          <a:xfrm>
            <a:off x="609600" y="274638"/>
            <a:ext cx="10972800" cy="1143000"/>
          </a:xfrm>
          <a:prstGeom prst="rect">
            <a:avLst/>
          </a:prstGeom>
        </p:spPr>
        <p:txBody>
          <a:bodyPr vert="horz" lIns="91440" tIns="45720" rIns="91440" bIns="45720" rtlCol="0" anchor="ctr">
            <a:noAutofit/>
          </a:bodyPr>
          <a:lstStyle/>
          <a:p>
            <a:endParaRPr lang="en-US" dirty="0"/>
          </a:p>
        </p:txBody>
      </p:sp>
      <p:sp>
        <p:nvSpPr>
          <p:cNvPr id="57347" name="Text Placeholder 2">
            <a:extLst>
              <a:ext uri="{FF2B5EF4-FFF2-40B4-BE49-F238E27FC236}">
                <a16:creationId xmlns:a16="http://schemas.microsoft.com/office/drawing/2014/main" id="{52DD783A-6D4E-FDFB-D90C-568102F6318C}"/>
              </a:ext>
            </a:extLst>
          </p:cNvPr>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6688D230-4916-1156-26D0-20E07D2F4922}"/>
              </a:ext>
            </a:extLst>
          </p:cNvPr>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Calibri" panose="020F0502020204030204" pitchFamily="34" charset="0"/>
              </a:defRPr>
            </a:lvl1pPr>
          </a:lstStyle>
          <a:p>
            <a:pPr>
              <a:defRPr/>
            </a:pPr>
            <a:fld id="{9D415B54-BDEE-304B-A7FC-99CE79B3D889}" type="datetimeFigureOut">
              <a:rPr lang="en-US"/>
              <a:pPr>
                <a:defRPr/>
              </a:pPr>
              <a:t>11/13/25</a:t>
            </a:fld>
            <a:endParaRPr lang="en-US" dirty="0"/>
          </a:p>
        </p:txBody>
      </p:sp>
      <p:sp>
        <p:nvSpPr>
          <p:cNvPr id="5" name="Footer Placeholder 4">
            <a:extLst>
              <a:ext uri="{FF2B5EF4-FFF2-40B4-BE49-F238E27FC236}">
                <a16:creationId xmlns:a16="http://schemas.microsoft.com/office/drawing/2014/main" id="{02F1D745-311D-9472-06AD-901F84C9D93F}"/>
              </a:ext>
            </a:extLst>
          </p:cNvPr>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Calibri" panose="020F0502020204030204"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EDAF99C2-84C2-3230-86F6-73B293B92A6B}"/>
              </a:ext>
            </a:extLst>
          </p:cNvPr>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Calibri" panose="020F0502020204030204" pitchFamily="34" charset="0"/>
              </a:defRPr>
            </a:lvl1pPr>
          </a:lstStyle>
          <a:p>
            <a:pPr>
              <a:defRPr/>
            </a:pPr>
            <a:fld id="{C3056EDB-E91C-5141-B6AF-D0DD741CF8F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26" r:id="rId1"/>
    <p:sldLayoutId id="2147483927" r:id="rId2"/>
    <p:sldLayoutId id="2147483910" r:id="rId3"/>
    <p:sldLayoutId id="2147483928" r:id="rId4"/>
    <p:sldLayoutId id="2147483911" r:id="rId5"/>
    <p:sldLayoutId id="2147483929" r:id="rId6"/>
    <p:sldLayoutId id="2147483930" r:id="rId7"/>
    <p:sldLayoutId id="2147483931" r:id="rId8"/>
    <p:sldLayoutId id="2147483932" r:id="rId9"/>
    <p:sldLayoutId id="2147483912" r:id="rId10"/>
    <p:sldLayoutId id="2147483933" r:id="rId11"/>
    <p:sldLayoutId id="2147483934" r:id="rId12"/>
    <p:sldLayoutId id="2147483935" r:id="rId13"/>
    <p:sldLayoutId id="2147483936" r:id="rId14"/>
    <p:sldLayoutId id="2147483937" r:id="rId15"/>
    <p:sldLayoutId id="2147483938" r:id="rId16"/>
  </p:sldLayoutIdLst>
  <p:txStyles>
    <p:titleStyle>
      <a:lvl1pPr algn="l" defTabSz="455613" rtl="0" eaLnBrk="0" fontAlgn="base" hangingPunct="0">
        <a:lnSpc>
          <a:spcPts val="6000"/>
        </a:lnSpc>
        <a:spcBef>
          <a:spcPct val="0"/>
        </a:spcBef>
        <a:spcAft>
          <a:spcPct val="0"/>
        </a:spcAft>
        <a:defRPr sz="6000" b="1" kern="1200" spc="-100">
          <a:solidFill>
            <a:schemeClr val="tx1"/>
          </a:solidFill>
          <a:latin typeface="Calibri" panose="020F0502020204030204" pitchFamily="34" charset="0"/>
          <a:ea typeface="+mj-ea"/>
          <a:cs typeface="Times New Roman"/>
        </a:defRPr>
      </a:lvl1pPr>
      <a:lvl2pPr algn="l" defTabSz="455613" rtl="0" eaLnBrk="0" fontAlgn="base" hangingPunct="0">
        <a:lnSpc>
          <a:spcPts val="6000"/>
        </a:lnSpc>
        <a:spcBef>
          <a:spcPct val="0"/>
        </a:spcBef>
        <a:spcAft>
          <a:spcPct val="0"/>
        </a:spcAft>
        <a:defRPr sz="6000" b="1">
          <a:solidFill>
            <a:schemeClr val="tx1"/>
          </a:solidFill>
          <a:latin typeface="Calibri" panose="020F0502020204030204" pitchFamily="34" charset="0"/>
          <a:cs typeface="Times New Roman" panose="02020603050405020304" pitchFamily="18" charset="0"/>
        </a:defRPr>
      </a:lvl2pPr>
      <a:lvl3pPr algn="l" defTabSz="455613" rtl="0" eaLnBrk="0" fontAlgn="base" hangingPunct="0">
        <a:lnSpc>
          <a:spcPts val="6000"/>
        </a:lnSpc>
        <a:spcBef>
          <a:spcPct val="0"/>
        </a:spcBef>
        <a:spcAft>
          <a:spcPct val="0"/>
        </a:spcAft>
        <a:defRPr sz="6000" b="1">
          <a:solidFill>
            <a:schemeClr val="tx1"/>
          </a:solidFill>
          <a:latin typeface="Calibri" panose="020F0502020204030204" pitchFamily="34" charset="0"/>
          <a:cs typeface="Times New Roman" panose="02020603050405020304" pitchFamily="18" charset="0"/>
        </a:defRPr>
      </a:lvl3pPr>
      <a:lvl4pPr algn="l" defTabSz="455613" rtl="0" eaLnBrk="0" fontAlgn="base" hangingPunct="0">
        <a:lnSpc>
          <a:spcPts val="6000"/>
        </a:lnSpc>
        <a:spcBef>
          <a:spcPct val="0"/>
        </a:spcBef>
        <a:spcAft>
          <a:spcPct val="0"/>
        </a:spcAft>
        <a:defRPr sz="6000" b="1">
          <a:solidFill>
            <a:schemeClr val="tx1"/>
          </a:solidFill>
          <a:latin typeface="Calibri" panose="020F0502020204030204" pitchFamily="34" charset="0"/>
          <a:cs typeface="Times New Roman" panose="02020603050405020304" pitchFamily="18" charset="0"/>
        </a:defRPr>
      </a:lvl4pPr>
      <a:lvl5pPr algn="l" defTabSz="455613" rtl="0" eaLnBrk="0" fontAlgn="base" hangingPunct="0">
        <a:lnSpc>
          <a:spcPts val="6000"/>
        </a:lnSpc>
        <a:spcBef>
          <a:spcPct val="0"/>
        </a:spcBef>
        <a:spcAft>
          <a:spcPct val="0"/>
        </a:spcAft>
        <a:defRPr sz="6000" b="1">
          <a:solidFill>
            <a:schemeClr val="tx1"/>
          </a:solidFill>
          <a:latin typeface="Calibri" panose="020F0502020204030204" pitchFamily="34" charset="0"/>
          <a:cs typeface="Times New Roman" panose="02020603050405020304" pitchFamily="18" charset="0"/>
        </a:defRPr>
      </a:lvl5pPr>
      <a:lvl6pPr marL="457200" algn="l" defTabSz="455613" rtl="0" fontAlgn="base">
        <a:lnSpc>
          <a:spcPts val="6000"/>
        </a:lnSpc>
        <a:spcBef>
          <a:spcPct val="0"/>
        </a:spcBef>
        <a:spcAft>
          <a:spcPct val="0"/>
        </a:spcAft>
        <a:defRPr sz="6000" b="1">
          <a:solidFill>
            <a:schemeClr val="tx1"/>
          </a:solidFill>
          <a:latin typeface="Calibri" panose="020F0502020204030204" pitchFamily="34" charset="0"/>
          <a:cs typeface="Times New Roman" panose="02020603050405020304" pitchFamily="18" charset="0"/>
        </a:defRPr>
      </a:lvl6pPr>
      <a:lvl7pPr marL="914400" algn="l" defTabSz="455613" rtl="0" fontAlgn="base">
        <a:lnSpc>
          <a:spcPts val="6000"/>
        </a:lnSpc>
        <a:spcBef>
          <a:spcPct val="0"/>
        </a:spcBef>
        <a:spcAft>
          <a:spcPct val="0"/>
        </a:spcAft>
        <a:defRPr sz="6000" b="1">
          <a:solidFill>
            <a:schemeClr val="tx1"/>
          </a:solidFill>
          <a:latin typeface="Calibri" panose="020F0502020204030204" pitchFamily="34" charset="0"/>
          <a:cs typeface="Times New Roman" panose="02020603050405020304" pitchFamily="18" charset="0"/>
        </a:defRPr>
      </a:lvl7pPr>
      <a:lvl8pPr marL="1371600" algn="l" defTabSz="455613" rtl="0" fontAlgn="base">
        <a:lnSpc>
          <a:spcPts val="6000"/>
        </a:lnSpc>
        <a:spcBef>
          <a:spcPct val="0"/>
        </a:spcBef>
        <a:spcAft>
          <a:spcPct val="0"/>
        </a:spcAft>
        <a:defRPr sz="6000" b="1">
          <a:solidFill>
            <a:schemeClr val="tx1"/>
          </a:solidFill>
          <a:latin typeface="Calibri" panose="020F0502020204030204" pitchFamily="34" charset="0"/>
          <a:cs typeface="Times New Roman" panose="02020603050405020304" pitchFamily="18" charset="0"/>
        </a:defRPr>
      </a:lvl8pPr>
      <a:lvl9pPr marL="1828800" algn="l" defTabSz="455613" rtl="0" fontAlgn="base">
        <a:lnSpc>
          <a:spcPts val="6000"/>
        </a:lnSpc>
        <a:spcBef>
          <a:spcPct val="0"/>
        </a:spcBef>
        <a:spcAft>
          <a:spcPct val="0"/>
        </a:spcAft>
        <a:defRPr sz="6000" b="1">
          <a:solidFill>
            <a:schemeClr val="tx1"/>
          </a:solidFill>
          <a:latin typeface="Calibri" panose="020F0502020204030204" pitchFamily="34" charset="0"/>
          <a:cs typeface="Times New Roman" panose="02020603050405020304" pitchFamily="18" charset="0"/>
        </a:defRPr>
      </a:lvl9pPr>
    </p:titleStyle>
    <p:bodyStyle>
      <a:lvl1pPr marL="341313" indent="-341313" algn="l" defTabSz="455613" rtl="0" eaLnBrk="0" fontAlgn="base" hangingPunct="0">
        <a:spcBef>
          <a:spcPct val="20000"/>
        </a:spcBef>
        <a:spcAft>
          <a:spcPct val="0"/>
        </a:spcAft>
        <a:defRPr sz="2400" kern="1200">
          <a:solidFill>
            <a:schemeClr val="tx1"/>
          </a:solidFill>
          <a:latin typeface="Calibri" panose="020F0502020204030204" pitchFamily="34" charset="0"/>
          <a:ea typeface="+mn-ea"/>
          <a:cs typeface="Times New Roman"/>
        </a:defRPr>
      </a:lvl1pPr>
      <a:lvl2pPr marL="741363" indent="-284163" algn="l" defTabSz="455613" rtl="0" eaLnBrk="0" fontAlgn="base" hangingPunct="0">
        <a:spcBef>
          <a:spcPct val="20000"/>
        </a:spcBef>
        <a:spcAft>
          <a:spcPct val="0"/>
        </a:spcAft>
        <a:defRPr sz="2400" kern="1200">
          <a:solidFill>
            <a:schemeClr val="tx1"/>
          </a:solidFill>
          <a:latin typeface="Calibri" panose="020F0502020204030204" pitchFamily="34" charset="0"/>
          <a:ea typeface="+mn-ea"/>
          <a:cs typeface="Times New Roman"/>
        </a:defRPr>
      </a:lvl2pPr>
      <a:lvl3pPr marL="1141413" indent="-227013" algn="l" defTabSz="455613" rtl="0" eaLnBrk="0" fontAlgn="base" hangingPunct="0">
        <a:spcBef>
          <a:spcPct val="20000"/>
        </a:spcBef>
        <a:spcAft>
          <a:spcPct val="0"/>
        </a:spcAft>
        <a:defRPr sz="2400" kern="1200">
          <a:solidFill>
            <a:schemeClr val="tx1"/>
          </a:solidFill>
          <a:latin typeface="Calibri" panose="020F0502020204030204" pitchFamily="34" charset="0"/>
          <a:ea typeface="+mn-ea"/>
          <a:cs typeface="Times New Roman"/>
        </a:defRPr>
      </a:lvl3pPr>
      <a:lvl4pPr marL="1598613" indent="-227013" algn="l" defTabSz="455613" rtl="0" eaLnBrk="0" fontAlgn="base" hangingPunct="0">
        <a:spcBef>
          <a:spcPct val="20000"/>
        </a:spcBef>
        <a:spcAft>
          <a:spcPct val="0"/>
        </a:spcAft>
        <a:defRPr sz="2400" kern="1200">
          <a:solidFill>
            <a:schemeClr val="tx1"/>
          </a:solidFill>
          <a:latin typeface="Calibri" panose="020F0502020204030204" pitchFamily="34" charset="0"/>
          <a:ea typeface="+mn-ea"/>
          <a:cs typeface="Times New Roman"/>
        </a:defRPr>
      </a:lvl4pPr>
      <a:lvl5pPr marL="2055813" indent="-227013" algn="l" defTabSz="455613" rtl="0" eaLnBrk="0" fontAlgn="base" hangingPunct="0">
        <a:spcBef>
          <a:spcPct val="20000"/>
        </a:spcBef>
        <a:spcAft>
          <a:spcPct val="0"/>
        </a:spcAft>
        <a:defRPr sz="2400" kern="1200">
          <a:solidFill>
            <a:schemeClr val="tx1"/>
          </a:solidFill>
          <a:latin typeface="Calibri" panose="020F0502020204030204" pitchFamily="34" charset="0"/>
          <a:ea typeface="+mn-ea"/>
          <a:cs typeface="Times New Roman"/>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3.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6.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A07A-1018-AFC6-995B-71E0416FA253}"/>
              </a:ext>
            </a:extLst>
          </p:cNvPr>
          <p:cNvSpPr>
            <a:spLocks noGrp="1"/>
          </p:cNvSpPr>
          <p:nvPr>
            <p:ph type="ctrTitle"/>
          </p:nvPr>
        </p:nvSpPr>
        <p:spPr>
          <a:xfrm>
            <a:off x="914400" y="1600200"/>
            <a:ext cx="6096000" cy="2743200"/>
          </a:xfrm>
        </p:spPr>
        <p:txBody>
          <a:bodyPr>
            <a:normAutofit fontScale="90000"/>
          </a:bodyPr>
          <a:lstStyle/>
          <a:p>
            <a:pPr>
              <a:defRPr/>
            </a:pPr>
            <a:r>
              <a:rPr lang="en-US" dirty="0"/>
              <a:t>Rapid Genome Sequencing – Pediatric(?) Applications of Sequencing Technologies</a:t>
            </a:r>
          </a:p>
        </p:txBody>
      </p:sp>
      <p:sp>
        <p:nvSpPr>
          <p:cNvPr id="4" name="Subtitle 3">
            <a:extLst>
              <a:ext uri="{FF2B5EF4-FFF2-40B4-BE49-F238E27FC236}">
                <a16:creationId xmlns:a16="http://schemas.microsoft.com/office/drawing/2014/main" id="{F6EBC389-1F4C-FE8A-C803-3138B3714F0D}"/>
              </a:ext>
            </a:extLst>
          </p:cNvPr>
          <p:cNvSpPr>
            <a:spLocks noGrp="1"/>
          </p:cNvSpPr>
          <p:nvPr>
            <p:ph type="subTitle" idx="1"/>
          </p:nvPr>
        </p:nvSpPr>
        <p:spPr>
          <a:xfrm>
            <a:off x="6346825" y="4800600"/>
            <a:ext cx="5643563" cy="914400"/>
          </a:xfrm>
        </p:spPr>
        <p:txBody>
          <a:bodyPr>
            <a:normAutofit fontScale="92500" lnSpcReduction="20000"/>
          </a:bodyPr>
          <a:lstStyle/>
          <a:p>
            <a:pPr defTabSz="609585">
              <a:defRPr/>
            </a:pPr>
            <a:r>
              <a:rPr lang="en-US" dirty="0"/>
              <a:t>Bimal P. Chaudhari</a:t>
            </a:r>
          </a:p>
          <a:p>
            <a:pPr defTabSz="609585">
              <a:defRPr/>
            </a:pPr>
            <a:r>
              <a:rPr lang="en-US" dirty="0"/>
              <a:t>CSHL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2248E-A8D3-B263-018F-3032B53873FC}"/>
              </a:ext>
            </a:extLst>
          </p:cNvPr>
          <p:cNvSpPr>
            <a:spLocks noGrp="1"/>
          </p:cNvSpPr>
          <p:nvPr>
            <p:ph type="title"/>
          </p:nvPr>
        </p:nvSpPr>
        <p:spPr/>
        <p:txBody>
          <a:bodyPr/>
          <a:lstStyle/>
          <a:p>
            <a:pPr defTabSz="609585">
              <a:defRPr/>
            </a:pPr>
            <a:r>
              <a:rPr lang="en-US" sz="5867" dirty="0"/>
              <a:t>Rare is Common</a:t>
            </a:r>
          </a:p>
        </p:txBody>
      </p:sp>
      <p:sp>
        <p:nvSpPr>
          <p:cNvPr id="3" name="Content Placeholder 2">
            <a:extLst>
              <a:ext uri="{FF2B5EF4-FFF2-40B4-BE49-F238E27FC236}">
                <a16:creationId xmlns:a16="http://schemas.microsoft.com/office/drawing/2014/main" id="{B51A85BB-8282-85F6-BC87-6AB61F86094E}"/>
              </a:ext>
            </a:extLst>
          </p:cNvPr>
          <p:cNvSpPr>
            <a:spLocks noGrp="1"/>
          </p:cNvSpPr>
          <p:nvPr>
            <p:ph idx="1"/>
          </p:nvPr>
        </p:nvSpPr>
        <p:spPr>
          <a:xfrm>
            <a:off x="609600" y="1600200"/>
            <a:ext cx="10972800" cy="4157663"/>
          </a:xfrm>
        </p:spPr>
        <p:txBody>
          <a:bodyPr/>
          <a:lstStyle/>
          <a:p>
            <a:pPr marL="457189" indent="-457189" defTabSz="609585">
              <a:defRPr/>
            </a:pPr>
            <a:r>
              <a:rPr lang="en-US" sz="3600" dirty="0"/>
              <a:t>~50% of children &lt;4mo in a combined quaternary NICU/PICU/CVICU population are without an obvious non-genetic cause</a:t>
            </a:r>
          </a:p>
          <a:p>
            <a:pPr marL="990575" lvl="1" indent="-380990" defTabSz="609585">
              <a:defRPr/>
            </a:pPr>
            <a:r>
              <a:rPr lang="en-US" sz="2800" dirty="0"/>
              <a:t>Of those, 30% diagnosed by GS</a:t>
            </a:r>
          </a:p>
          <a:p>
            <a:pPr marL="457189" indent="-457189" defTabSz="609585">
              <a:defRPr/>
            </a:pPr>
            <a:r>
              <a:rPr lang="en-US" sz="3600" dirty="0"/>
              <a:t>Diagnostic odyssey ~4.8y</a:t>
            </a:r>
            <a:endParaRPr lang="en-US" sz="4267" dirty="0"/>
          </a:p>
        </p:txBody>
      </p:sp>
      <p:sp>
        <p:nvSpPr>
          <p:cNvPr id="92163" name="TextBox 3">
            <a:extLst>
              <a:ext uri="{FF2B5EF4-FFF2-40B4-BE49-F238E27FC236}">
                <a16:creationId xmlns:a16="http://schemas.microsoft.com/office/drawing/2014/main" id="{1523552C-38D4-7546-6D77-BFF9589ADCD7}"/>
              </a:ext>
            </a:extLst>
          </p:cNvPr>
          <p:cNvSpPr txBox="1">
            <a:spLocks noChangeArrowheads="1"/>
          </p:cNvSpPr>
          <p:nvPr/>
        </p:nvSpPr>
        <p:spPr bwMode="auto">
          <a:xfrm>
            <a:off x="252413" y="5487988"/>
            <a:ext cx="11737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08013">
              <a:spcBef>
                <a:spcPct val="20000"/>
              </a:spcBef>
              <a:buFont typeface="Arial" panose="020B0604020202020204" pitchFamily="34" charset="0"/>
              <a:buChar char="•"/>
              <a:defRPr sz="42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defTabSz="608013">
              <a:spcBef>
                <a:spcPct val="20000"/>
              </a:spcBef>
              <a:buFont typeface="Arial" panose="020B0604020202020204" pitchFamily="34" charset="0"/>
              <a:buChar char="–"/>
              <a:defRPr sz="3700">
                <a:solidFill>
                  <a:schemeClr val="tx1"/>
                </a:solidFill>
                <a:latin typeface="Arial" panose="020B0604020202020204" pitchFamily="34" charset="0"/>
                <a:ea typeface="Geneva" panose="020B0503030404040204" pitchFamily="34" charset="0"/>
                <a:cs typeface="Arial" panose="020B0604020202020204" pitchFamily="34" charset="0"/>
              </a:defRPr>
            </a:lvl2pPr>
            <a:lvl3pPr marL="1143000" indent="-228600" defTabSz="608013">
              <a:spcBef>
                <a:spcPct val="20000"/>
              </a:spcBef>
              <a:buFont typeface="Arial" panose="020B0604020202020204" pitchFamily="34" charset="0"/>
              <a:buChar char="•"/>
              <a:defRPr sz="3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608013">
              <a:spcBef>
                <a:spcPct val="20000"/>
              </a:spcBef>
              <a:buFont typeface="Arial" panose="020B0604020202020204" pitchFamily="34" charset="0"/>
              <a:buChar char="–"/>
              <a:defRPr sz="26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608013">
              <a:spcBef>
                <a:spcPct val="20000"/>
              </a:spcBef>
              <a:buFont typeface="Arial" panose="020B0604020202020204" pitchFamily="34" charset="0"/>
              <a:buChar char="»"/>
              <a:defRPr sz="26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608013" eaLnBrk="0" fontAlgn="base" hangingPunct="0">
              <a:spcBef>
                <a:spcPct val="20000"/>
              </a:spcBef>
              <a:spcAft>
                <a:spcPct val="0"/>
              </a:spcAft>
              <a:buFont typeface="Arial" panose="020B0604020202020204" pitchFamily="34" charset="0"/>
              <a:buChar char="»"/>
              <a:defRPr sz="26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608013" eaLnBrk="0" fontAlgn="base" hangingPunct="0">
              <a:spcBef>
                <a:spcPct val="20000"/>
              </a:spcBef>
              <a:spcAft>
                <a:spcPct val="0"/>
              </a:spcAft>
              <a:buFont typeface="Arial" panose="020B0604020202020204" pitchFamily="34" charset="0"/>
              <a:buChar char="»"/>
              <a:defRPr sz="26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608013" eaLnBrk="0" fontAlgn="base" hangingPunct="0">
              <a:spcBef>
                <a:spcPct val="20000"/>
              </a:spcBef>
              <a:spcAft>
                <a:spcPct val="0"/>
              </a:spcAft>
              <a:buFont typeface="Arial" panose="020B0604020202020204" pitchFamily="34" charset="0"/>
              <a:buChar char="»"/>
              <a:defRPr sz="26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608013" eaLnBrk="0" fontAlgn="base" hangingPunct="0">
              <a:spcBef>
                <a:spcPct val="20000"/>
              </a:spcBef>
              <a:spcAft>
                <a:spcPct val="0"/>
              </a:spcAft>
              <a:buFont typeface="Arial" panose="020B0604020202020204" pitchFamily="34" charset="0"/>
              <a:buChar char="»"/>
              <a:defRPr sz="26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US" sz="2400">
                <a:solidFill>
                  <a:srgbClr val="000000"/>
                </a:solidFill>
              </a:rPr>
              <a:t>Gonzaludo, et. al. GiM 2018, Petrikin et. al. Gen Med and Engle et. al J Rare Dis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EEB6744-CB63-15F7-CDBF-057C4C4957D3}"/>
              </a:ext>
            </a:extLst>
          </p:cNvPr>
          <p:cNvGraphicFramePr>
            <a:graphicFrameLocks noGrp="1"/>
          </p:cNvGraphicFramePr>
          <p:nvPr/>
        </p:nvGraphicFramePr>
        <p:xfrm>
          <a:off x="76200" y="157163"/>
          <a:ext cx="12018964" cy="6523040"/>
        </p:xfrm>
        <a:graphic>
          <a:graphicData uri="http://schemas.openxmlformats.org/drawingml/2006/table">
            <a:tbl>
              <a:tblPr firstRow="1" bandRow="1">
                <a:tableStyleId>{5C22544A-7EE6-4342-B048-85BDC9FD1C3A}</a:tableStyleId>
              </a:tblPr>
              <a:tblGrid>
                <a:gridCol w="5865553">
                  <a:extLst>
                    <a:ext uri="{9D8B030D-6E8A-4147-A177-3AD203B41FA5}">
                      <a16:colId xmlns:a16="http://schemas.microsoft.com/office/drawing/2014/main" val="20000"/>
                    </a:ext>
                  </a:extLst>
                </a:gridCol>
                <a:gridCol w="1944202">
                  <a:extLst>
                    <a:ext uri="{9D8B030D-6E8A-4147-A177-3AD203B41FA5}">
                      <a16:colId xmlns:a16="http://schemas.microsoft.com/office/drawing/2014/main" val="20001"/>
                    </a:ext>
                  </a:extLst>
                </a:gridCol>
                <a:gridCol w="4209209">
                  <a:extLst>
                    <a:ext uri="{9D8B030D-6E8A-4147-A177-3AD203B41FA5}">
                      <a16:colId xmlns:a16="http://schemas.microsoft.com/office/drawing/2014/main" val="20002"/>
                    </a:ext>
                  </a:extLst>
                </a:gridCol>
              </a:tblGrid>
              <a:tr h="1066887">
                <a:tc>
                  <a:txBody>
                    <a:bodyPr/>
                    <a:lstStyle/>
                    <a:p>
                      <a:r>
                        <a:rPr lang="en-US" sz="3200"/>
                        <a:t>Population</a:t>
                      </a:r>
                    </a:p>
                  </a:txBody>
                  <a:tcPr marL="91443" marR="91443" marT="45715" marB="45715"/>
                </a:tc>
                <a:tc>
                  <a:txBody>
                    <a:bodyPr/>
                    <a:lstStyle/>
                    <a:p>
                      <a:r>
                        <a:rPr lang="en-US" sz="3200"/>
                        <a:t>Diagnostic Yield</a:t>
                      </a:r>
                    </a:p>
                  </a:txBody>
                  <a:tcPr marL="91443" marR="91443" marT="45715" marB="45715"/>
                </a:tc>
                <a:tc>
                  <a:txBody>
                    <a:bodyPr/>
                    <a:lstStyle/>
                    <a:p>
                      <a:r>
                        <a:rPr lang="en-US" sz="3200"/>
                        <a:t>Management Change/Comment</a:t>
                      </a:r>
                    </a:p>
                  </a:txBody>
                  <a:tcPr marL="91443" marR="91443" marT="45715" marB="45715"/>
                </a:tc>
                <a:extLst>
                  <a:ext uri="{0D108BD9-81ED-4DB2-BD59-A6C34878D82A}">
                    <a16:rowId xmlns:a16="http://schemas.microsoft.com/office/drawing/2014/main" val="10000"/>
                  </a:ext>
                </a:extLst>
              </a:tr>
              <a:tr h="579159">
                <a:tc>
                  <a:txBody>
                    <a:bodyPr/>
                    <a:lstStyle/>
                    <a:p>
                      <a:r>
                        <a:rPr lang="en-US" sz="3200"/>
                        <a:t>ICU</a:t>
                      </a:r>
                    </a:p>
                  </a:txBody>
                  <a:tcPr marL="91443" marR="91443" marT="45715" marB="45715"/>
                </a:tc>
                <a:tc>
                  <a:txBody>
                    <a:bodyPr/>
                    <a:lstStyle/>
                    <a:p>
                      <a:r>
                        <a:rPr lang="en-US" sz="3200"/>
                        <a:t>20-60%</a:t>
                      </a:r>
                    </a:p>
                  </a:txBody>
                  <a:tcPr marL="91443" marR="91443" marT="45715" marB="45715"/>
                </a:tc>
                <a:tc>
                  <a:txBody>
                    <a:bodyPr/>
                    <a:lstStyle/>
                    <a:p>
                      <a:r>
                        <a:rPr lang="en-US" sz="3200"/>
                        <a:t>20-30%</a:t>
                      </a:r>
                    </a:p>
                  </a:txBody>
                  <a:tcPr marL="91443" marR="91443" marT="45715" marB="45715"/>
                </a:tc>
                <a:extLst>
                  <a:ext uri="{0D108BD9-81ED-4DB2-BD59-A6C34878D82A}">
                    <a16:rowId xmlns:a16="http://schemas.microsoft.com/office/drawing/2014/main" val="10001"/>
                  </a:ext>
                </a:extLst>
              </a:tr>
              <a:tr h="579159">
                <a:tc>
                  <a:txBody>
                    <a:bodyPr/>
                    <a:lstStyle/>
                    <a:p>
                      <a:r>
                        <a:rPr lang="en-US" sz="3200"/>
                        <a:t>GDD/ID</a:t>
                      </a:r>
                    </a:p>
                  </a:txBody>
                  <a:tcPr marL="91443" marR="91443" marT="45715" marB="45715"/>
                </a:tc>
                <a:tc>
                  <a:txBody>
                    <a:bodyPr/>
                    <a:lstStyle/>
                    <a:p>
                      <a:r>
                        <a:rPr lang="en-US" sz="3200"/>
                        <a:t>10-40%</a:t>
                      </a:r>
                    </a:p>
                  </a:txBody>
                  <a:tcPr marL="91443" marR="91443" marT="45715" marB="45715"/>
                </a:tc>
                <a:tc>
                  <a:txBody>
                    <a:bodyPr/>
                    <a:lstStyle/>
                    <a:p>
                      <a:r>
                        <a:rPr lang="en-US" sz="3200"/>
                        <a:t>5%</a:t>
                      </a:r>
                    </a:p>
                  </a:txBody>
                  <a:tcPr marL="91443" marR="91443" marT="45715" marB="45715"/>
                </a:tc>
                <a:extLst>
                  <a:ext uri="{0D108BD9-81ED-4DB2-BD59-A6C34878D82A}">
                    <a16:rowId xmlns:a16="http://schemas.microsoft.com/office/drawing/2014/main" val="10002"/>
                  </a:ext>
                </a:extLst>
              </a:tr>
              <a:tr h="579159">
                <a:tc>
                  <a:txBody>
                    <a:bodyPr/>
                    <a:lstStyle/>
                    <a:p>
                      <a:r>
                        <a:rPr lang="en-US" sz="3200"/>
                        <a:t>Suicide/refractory depression</a:t>
                      </a:r>
                    </a:p>
                  </a:txBody>
                  <a:tcPr marL="91443" marR="91443" marT="45715" marB="45715"/>
                </a:tc>
                <a:tc>
                  <a:txBody>
                    <a:bodyPr/>
                    <a:lstStyle/>
                    <a:p>
                      <a:r>
                        <a:rPr lang="en-US" sz="3200"/>
                        <a:t>21/33</a:t>
                      </a:r>
                    </a:p>
                  </a:txBody>
                  <a:tcPr marL="91443" marR="91443" marT="45715" marB="45715"/>
                </a:tc>
                <a:tc>
                  <a:txBody>
                    <a:bodyPr/>
                    <a:lstStyle/>
                    <a:p>
                      <a:r>
                        <a:rPr lang="en-US" sz="3200"/>
                        <a:t>Likely selection bias</a:t>
                      </a:r>
                    </a:p>
                  </a:txBody>
                  <a:tcPr marL="91443" marR="91443" marT="45715" marB="45715"/>
                </a:tc>
                <a:extLst>
                  <a:ext uri="{0D108BD9-81ED-4DB2-BD59-A6C34878D82A}">
                    <a16:rowId xmlns:a16="http://schemas.microsoft.com/office/drawing/2014/main" val="10003"/>
                  </a:ext>
                </a:extLst>
              </a:tr>
              <a:tr h="579159">
                <a:tc>
                  <a:txBody>
                    <a:bodyPr/>
                    <a:lstStyle/>
                    <a:p>
                      <a:r>
                        <a:rPr lang="en-US" sz="3200"/>
                        <a:t>Primary immunodeficiency</a:t>
                      </a:r>
                    </a:p>
                  </a:txBody>
                  <a:tcPr marL="91443" marR="91443" marT="45715" marB="45715"/>
                </a:tc>
                <a:tc>
                  <a:txBody>
                    <a:bodyPr/>
                    <a:lstStyle/>
                    <a:p>
                      <a:r>
                        <a:rPr lang="en-US" sz="3200"/>
                        <a:t>15-60%</a:t>
                      </a:r>
                    </a:p>
                  </a:txBody>
                  <a:tcPr marL="91443" marR="91443" marT="45715" marB="45715"/>
                </a:tc>
                <a:tc>
                  <a:txBody>
                    <a:bodyPr/>
                    <a:lstStyle/>
                    <a:p>
                      <a:r>
                        <a:rPr lang="en-US" sz="3200"/>
                        <a:t>34%</a:t>
                      </a:r>
                    </a:p>
                  </a:txBody>
                  <a:tcPr marL="91443" marR="91443" marT="45715" marB="45715"/>
                </a:tc>
                <a:extLst>
                  <a:ext uri="{0D108BD9-81ED-4DB2-BD59-A6C34878D82A}">
                    <a16:rowId xmlns:a16="http://schemas.microsoft.com/office/drawing/2014/main" val="10004"/>
                  </a:ext>
                </a:extLst>
              </a:tr>
              <a:tr h="579159">
                <a:tc>
                  <a:txBody>
                    <a:bodyPr/>
                    <a:lstStyle/>
                    <a:p>
                      <a:r>
                        <a:rPr lang="en-US" sz="3200"/>
                        <a:t>CHD</a:t>
                      </a:r>
                    </a:p>
                  </a:txBody>
                  <a:tcPr marL="91443" marR="91443" marT="45715" marB="45715"/>
                </a:tc>
                <a:tc>
                  <a:txBody>
                    <a:bodyPr/>
                    <a:lstStyle/>
                    <a:p>
                      <a:r>
                        <a:rPr lang="en-US" sz="3200"/>
                        <a:t>10-60%</a:t>
                      </a:r>
                    </a:p>
                  </a:txBody>
                  <a:tcPr marL="91443" marR="91443" marT="45715" marB="45715"/>
                </a:tc>
                <a:tc>
                  <a:txBody>
                    <a:bodyPr/>
                    <a:lstStyle/>
                    <a:p>
                      <a:r>
                        <a:rPr lang="en-US" sz="3200"/>
                        <a:t>Isolated vs  syndromic</a:t>
                      </a:r>
                    </a:p>
                  </a:txBody>
                  <a:tcPr marL="91443" marR="91443" marT="45715" marB="45715"/>
                </a:tc>
                <a:extLst>
                  <a:ext uri="{0D108BD9-81ED-4DB2-BD59-A6C34878D82A}">
                    <a16:rowId xmlns:a16="http://schemas.microsoft.com/office/drawing/2014/main" val="10005"/>
                  </a:ext>
                </a:extLst>
              </a:tr>
              <a:tr h="579159">
                <a:tc>
                  <a:txBody>
                    <a:bodyPr/>
                    <a:lstStyle/>
                    <a:p>
                      <a:r>
                        <a:rPr lang="en-US" sz="3200"/>
                        <a:t>Early onset Epilepsy (&lt;5yo)</a:t>
                      </a:r>
                    </a:p>
                  </a:txBody>
                  <a:tcPr marL="91443" marR="91443" marT="45715" marB="45715"/>
                </a:tc>
                <a:tc>
                  <a:txBody>
                    <a:bodyPr/>
                    <a:lstStyle/>
                    <a:p>
                      <a:r>
                        <a:rPr lang="en-US" sz="3200"/>
                        <a:t>33-45%</a:t>
                      </a:r>
                    </a:p>
                  </a:txBody>
                  <a:tcPr marL="91443" marR="91443" marT="45715" marB="45715"/>
                </a:tc>
                <a:tc>
                  <a:txBody>
                    <a:bodyPr/>
                    <a:lstStyle/>
                    <a:p>
                      <a:r>
                        <a:rPr lang="en-US" sz="3200"/>
                        <a:t>39%</a:t>
                      </a:r>
                    </a:p>
                  </a:txBody>
                  <a:tcPr marL="91443" marR="91443" marT="45715" marB="45715"/>
                </a:tc>
                <a:extLst>
                  <a:ext uri="{0D108BD9-81ED-4DB2-BD59-A6C34878D82A}">
                    <a16:rowId xmlns:a16="http://schemas.microsoft.com/office/drawing/2014/main" val="10006"/>
                  </a:ext>
                </a:extLst>
              </a:tr>
              <a:tr h="822881">
                <a:tc>
                  <a:txBody>
                    <a:bodyPr/>
                    <a:lstStyle/>
                    <a:p>
                      <a:r>
                        <a:rPr lang="en-US" sz="3200"/>
                        <a:t>Short Stature w/o endocrinopathy</a:t>
                      </a:r>
                    </a:p>
                  </a:txBody>
                  <a:tcPr marL="91443" marR="91443" marT="45715" marB="45715"/>
                </a:tc>
                <a:tc>
                  <a:txBody>
                    <a:bodyPr/>
                    <a:lstStyle/>
                    <a:p>
                      <a:r>
                        <a:rPr lang="en-US" sz="3200"/>
                        <a:t>33%</a:t>
                      </a:r>
                    </a:p>
                  </a:txBody>
                  <a:tcPr marL="91443" marR="91443" marT="45715" marB="45715"/>
                </a:tc>
                <a:tc>
                  <a:txBody>
                    <a:bodyPr/>
                    <a:lstStyle/>
                    <a:p>
                      <a:r>
                        <a:rPr lang="en-US" sz="3200"/>
                        <a:t>16%</a:t>
                      </a:r>
                    </a:p>
                  </a:txBody>
                  <a:tcPr marL="91443" marR="91443" marT="45715" marB="45715"/>
                </a:tc>
                <a:extLst>
                  <a:ext uri="{0D108BD9-81ED-4DB2-BD59-A6C34878D82A}">
                    <a16:rowId xmlns:a16="http://schemas.microsoft.com/office/drawing/2014/main" val="10007"/>
                  </a:ext>
                </a:extLst>
              </a:tr>
              <a:tr h="579159">
                <a:tc>
                  <a:txBody>
                    <a:bodyPr/>
                    <a:lstStyle/>
                    <a:p>
                      <a:r>
                        <a:rPr lang="en-US" sz="3200"/>
                        <a:t>CAKUT</a:t>
                      </a:r>
                    </a:p>
                  </a:txBody>
                  <a:tcPr marL="91443" marR="91443" marT="45715" marB="45715"/>
                </a:tc>
                <a:tc>
                  <a:txBody>
                    <a:bodyPr/>
                    <a:lstStyle/>
                    <a:p>
                      <a:r>
                        <a:rPr lang="en-US" sz="3200"/>
                        <a:t>20%</a:t>
                      </a:r>
                    </a:p>
                  </a:txBody>
                  <a:tcPr marL="91443" marR="91443" marT="45715" marB="45715"/>
                </a:tc>
                <a:tc>
                  <a:txBody>
                    <a:bodyPr/>
                    <a:lstStyle/>
                    <a:p>
                      <a:r>
                        <a:rPr lang="en-US" sz="3200"/>
                        <a:t>10-15%</a:t>
                      </a:r>
                    </a:p>
                  </a:txBody>
                  <a:tcPr marL="91443" marR="91443" marT="45715" marB="45715"/>
                </a:tc>
                <a:extLst>
                  <a:ext uri="{0D108BD9-81ED-4DB2-BD59-A6C34878D82A}">
                    <a16:rowId xmlns:a16="http://schemas.microsoft.com/office/drawing/2014/main" val="10008"/>
                  </a:ext>
                </a:extLst>
              </a:tr>
              <a:tr h="579159">
                <a:tc>
                  <a:txBody>
                    <a:bodyPr/>
                    <a:lstStyle/>
                    <a:p>
                      <a:r>
                        <a:rPr lang="en-US" sz="3200"/>
                        <a:t>Neonatal Cholestasis</a:t>
                      </a:r>
                    </a:p>
                  </a:txBody>
                  <a:tcPr marL="91443" marR="91443" marT="45715" marB="45715"/>
                </a:tc>
                <a:tc>
                  <a:txBody>
                    <a:bodyPr/>
                    <a:lstStyle/>
                    <a:p>
                      <a:r>
                        <a:rPr lang="en-US" sz="3200"/>
                        <a:t>60%</a:t>
                      </a:r>
                    </a:p>
                  </a:txBody>
                  <a:tcPr marL="91443" marR="91443" marT="45715" marB="45715"/>
                </a:tc>
                <a:tc>
                  <a:txBody>
                    <a:bodyPr/>
                    <a:lstStyle/>
                    <a:p>
                      <a:r>
                        <a:rPr lang="en-US" sz="3200"/>
                        <a:t>Excluding BA &amp; TPN</a:t>
                      </a:r>
                    </a:p>
                  </a:txBody>
                  <a:tcPr marL="91443" marR="91443" marT="45715" marB="45715"/>
                </a:tc>
                <a:extLst>
                  <a:ext uri="{0D108BD9-81ED-4DB2-BD59-A6C34878D82A}">
                    <a16:rowId xmlns:a16="http://schemas.microsoft.com/office/drawing/2014/main" val="10009"/>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01F088-902C-A748-193C-8BA0EC417646}"/>
              </a:ext>
            </a:extLst>
          </p:cNvPr>
          <p:cNvPicPr>
            <a:picLocks noChangeAspect="1"/>
          </p:cNvPicPr>
          <p:nvPr/>
        </p:nvPicPr>
        <p:blipFill>
          <a:blip r:embed="rId2"/>
          <a:stretch>
            <a:fillRect/>
          </a:stretch>
        </p:blipFill>
        <p:spPr>
          <a:xfrm>
            <a:off x="740242" y="68263"/>
            <a:ext cx="10711515" cy="6721475"/>
          </a:xfrm>
          <a:prstGeom prst="rect">
            <a:avLst/>
          </a:prstGeom>
          <a:noFill/>
        </p:spPr>
      </p:pic>
    </p:spTree>
    <p:extLst>
      <p:ext uri="{BB962C8B-B14F-4D97-AF65-F5344CB8AC3E}">
        <p14:creationId xmlns:p14="http://schemas.microsoft.com/office/powerpoint/2010/main" val="2047513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2302D-71F3-5ADB-AC00-E4D13B4B67AC}"/>
              </a:ext>
            </a:extLst>
          </p:cNvPr>
          <p:cNvSpPr>
            <a:spLocks noGrp="1"/>
          </p:cNvSpPr>
          <p:nvPr>
            <p:ph type="title"/>
          </p:nvPr>
        </p:nvSpPr>
        <p:spPr/>
        <p:txBody>
          <a:bodyPr/>
          <a:lstStyle/>
          <a:p>
            <a:pPr defTabSz="609585">
              <a:defRPr/>
            </a:pPr>
            <a:r>
              <a:rPr lang="en-US" sz="5867"/>
              <a:t>Scale &amp; Efficiency</a:t>
            </a:r>
          </a:p>
        </p:txBody>
      </p:sp>
      <p:sp>
        <p:nvSpPr>
          <p:cNvPr id="3" name="Content Placeholder 2">
            <a:extLst>
              <a:ext uri="{FF2B5EF4-FFF2-40B4-BE49-F238E27FC236}">
                <a16:creationId xmlns:a16="http://schemas.microsoft.com/office/drawing/2014/main" id="{D2D97EDC-66CE-A281-DE67-892D695EBAD1}"/>
              </a:ext>
            </a:extLst>
          </p:cNvPr>
          <p:cNvSpPr>
            <a:spLocks noGrp="1"/>
          </p:cNvSpPr>
          <p:nvPr>
            <p:ph idx="1"/>
          </p:nvPr>
        </p:nvSpPr>
        <p:spPr>
          <a:xfrm>
            <a:off x="609600" y="1600200"/>
            <a:ext cx="10972800" cy="4157663"/>
          </a:xfrm>
        </p:spPr>
        <p:txBody>
          <a:bodyPr/>
          <a:lstStyle/>
          <a:p>
            <a:pPr marL="457189" indent="-457189" defTabSz="609585">
              <a:defRPr/>
            </a:pPr>
            <a:r>
              <a:rPr lang="en-US" sz="4267"/>
              <a:t>300k births/year require intervention</a:t>
            </a:r>
          </a:p>
          <a:p>
            <a:pPr marL="457189" indent="-457189" defTabSz="609585">
              <a:defRPr/>
            </a:pPr>
            <a:r>
              <a:rPr lang="en-US" sz="4267"/>
              <a:t>30k+ require ongoing NICU care</a:t>
            </a:r>
          </a:p>
          <a:p>
            <a:pPr marL="457189" indent="-457189" defTabSz="609585">
              <a:defRPr/>
            </a:pPr>
            <a:r>
              <a:rPr lang="en-US" sz="4267"/>
              <a:t>300k PICU admissions/year</a:t>
            </a:r>
          </a:p>
          <a:p>
            <a:pPr marL="457189" indent="-457189" defTabSz="609585">
              <a:defRPr/>
            </a:pPr>
            <a:r>
              <a:rPr lang="en-US" sz="4267"/>
              <a:t>60k without an obvious non-genetic reason</a:t>
            </a:r>
          </a:p>
          <a:p>
            <a:pPr marL="457189" indent="-457189" defTabSz="609585">
              <a:defRPr/>
            </a:pPr>
            <a:r>
              <a:rPr lang="en-US" sz="4267" err="1"/>
              <a:t>rGS</a:t>
            </a:r>
            <a:r>
              <a:rPr lang="en-US" sz="4267"/>
              <a:t> cost effective before ICU day 14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745C-DBF8-BBD6-BE1D-5E2D62B237B4}"/>
              </a:ext>
            </a:extLst>
          </p:cNvPr>
          <p:cNvSpPr>
            <a:spLocks noGrp="1"/>
          </p:cNvSpPr>
          <p:nvPr>
            <p:ph type="title"/>
          </p:nvPr>
        </p:nvSpPr>
        <p:spPr/>
        <p:txBody>
          <a:bodyPr/>
          <a:lstStyle/>
          <a:p>
            <a:pPr defTabSz="609585">
              <a:defRPr/>
            </a:pPr>
            <a:r>
              <a:rPr lang="en-US" sz="5867" dirty="0"/>
              <a:t>Scaling Needs</a:t>
            </a:r>
          </a:p>
        </p:txBody>
      </p:sp>
      <p:sp>
        <p:nvSpPr>
          <p:cNvPr id="3" name="Content Placeholder 2">
            <a:extLst>
              <a:ext uri="{FF2B5EF4-FFF2-40B4-BE49-F238E27FC236}">
                <a16:creationId xmlns:a16="http://schemas.microsoft.com/office/drawing/2014/main" id="{A46A9210-6745-B969-96BD-E330800E951E}"/>
              </a:ext>
            </a:extLst>
          </p:cNvPr>
          <p:cNvSpPr>
            <a:spLocks noGrp="1"/>
          </p:cNvSpPr>
          <p:nvPr>
            <p:ph idx="1"/>
          </p:nvPr>
        </p:nvSpPr>
        <p:spPr>
          <a:xfrm>
            <a:off x="609600" y="1600200"/>
            <a:ext cx="10972800" cy="4157663"/>
          </a:xfrm>
        </p:spPr>
        <p:txBody>
          <a:bodyPr/>
          <a:lstStyle/>
          <a:p>
            <a:pPr marL="457189" indent="-457189" defTabSz="609585">
              <a:defRPr/>
            </a:pPr>
            <a:r>
              <a:rPr lang="en-US" sz="4267" dirty="0"/>
              <a:t>Sequence quickly</a:t>
            </a:r>
          </a:p>
          <a:p>
            <a:pPr marL="457189" indent="-457189" defTabSz="609585">
              <a:defRPr/>
            </a:pPr>
            <a:r>
              <a:rPr lang="en-US" sz="4267" dirty="0"/>
              <a:t>Automate knowledge linkage</a:t>
            </a:r>
          </a:p>
          <a:p>
            <a:pPr marL="457189" indent="-457189" defTabSz="609585">
              <a:defRPr/>
            </a:pPr>
            <a:r>
              <a:rPr lang="en-US" sz="4267" dirty="0"/>
              <a:t>Need to surface potentially diagnostic variation and </a:t>
            </a:r>
            <a:r>
              <a:rPr lang="en-US" sz="4267" u="sng" dirty="0"/>
              <a:t>treatment implications</a:t>
            </a:r>
            <a:r>
              <a:rPr lang="en-US" sz="4267" dirty="0"/>
              <a:t> ASAP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53FB-7754-B5B3-DD46-F4305D9F305E}"/>
              </a:ext>
            </a:extLst>
          </p:cNvPr>
          <p:cNvSpPr>
            <a:spLocks noGrp="1"/>
          </p:cNvSpPr>
          <p:nvPr>
            <p:ph type="title"/>
          </p:nvPr>
        </p:nvSpPr>
        <p:spPr/>
        <p:txBody>
          <a:bodyPr/>
          <a:lstStyle/>
          <a:p>
            <a:pPr defTabSz="609585">
              <a:defRPr/>
            </a:pPr>
            <a:r>
              <a:rPr lang="en-US" sz="5867"/>
              <a:t>Sequencer Go Fast</a:t>
            </a:r>
          </a:p>
        </p:txBody>
      </p:sp>
      <p:sp>
        <p:nvSpPr>
          <p:cNvPr id="3" name="Content Placeholder 2">
            <a:extLst>
              <a:ext uri="{FF2B5EF4-FFF2-40B4-BE49-F238E27FC236}">
                <a16:creationId xmlns:a16="http://schemas.microsoft.com/office/drawing/2014/main" id="{97A6DA8C-F89C-4062-0105-7510506A86BF}"/>
              </a:ext>
            </a:extLst>
          </p:cNvPr>
          <p:cNvSpPr>
            <a:spLocks noGrp="1"/>
          </p:cNvSpPr>
          <p:nvPr>
            <p:ph idx="1"/>
          </p:nvPr>
        </p:nvSpPr>
        <p:spPr>
          <a:xfrm>
            <a:off x="609600" y="1600200"/>
            <a:ext cx="10972800" cy="4157663"/>
          </a:xfrm>
        </p:spPr>
        <p:txBody>
          <a:bodyPr/>
          <a:lstStyle/>
          <a:p>
            <a:pPr marL="457189" indent="-457189" defTabSz="609585">
              <a:defRPr/>
            </a:pPr>
            <a:endParaRPr lang="en-US" sz="4267"/>
          </a:p>
        </p:txBody>
      </p:sp>
      <p:pic>
        <p:nvPicPr>
          <p:cNvPr id="98307" name="Picture 3">
            <a:extLst>
              <a:ext uri="{FF2B5EF4-FFF2-40B4-BE49-F238E27FC236}">
                <a16:creationId xmlns:a16="http://schemas.microsoft.com/office/drawing/2014/main" id="{17A77537-7436-465D-1B8E-C8026C76D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7200900" cy="348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4CD04B52-3C5C-7CCC-9DBE-A8023E61B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630363"/>
            <a:ext cx="6934200"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D81FD3EA-E88D-3B6B-72C5-EF671CAFB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5638" y="2049463"/>
            <a:ext cx="7429500"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C208C89B-89E1-BDC6-9C80-9AF27718E1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5250" y="3625850"/>
            <a:ext cx="7772400" cy="175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BB4580F6-7415-687E-4147-39A7D565CD14}"/>
              </a:ext>
            </a:extLst>
          </p:cNvPr>
          <p:cNvPicPr>
            <a:picLocks noChangeAspect="1"/>
          </p:cNvPicPr>
          <p:nvPr/>
        </p:nvPicPr>
        <p:blipFill>
          <a:blip r:embed="rId6"/>
          <a:stretch>
            <a:fillRect/>
          </a:stretch>
        </p:blipFill>
        <p:spPr>
          <a:xfrm>
            <a:off x="3667125" y="3688239"/>
            <a:ext cx="7772400" cy="2177729"/>
          </a:xfrm>
          <a:prstGeom prst="rect">
            <a:avLst/>
          </a:prstGeom>
        </p:spPr>
      </p:pic>
      <p:pic>
        <p:nvPicPr>
          <p:cNvPr id="98312" name="Picture 8" descr="Toward Same-Day Genome Sequencing in the Critical Care Setting | NEJM">
            <a:extLst>
              <a:ext uri="{FF2B5EF4-FFF2-40B4-BE49-F238E27FC236}">
                <a16:creationId xmlns:a16="http://schemas.microsoft.com/office/drawing/2014/main" id="{841AC79A-7CBA-2BFF-8273-D9C025DBB8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000" y="857250"/>
            <a:ext cx="10160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8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49373-409B-ABF6-012E-D710DBF3A232}"/>
              </a:ext>
            </a:extLst>
          </p:cNvPr>
          <p:cNvSpPr>
            <a:spLocks noGrp="1"/>
          </p:cNvSpPr>
          <p:nvPr>
            <p:ph type="title"/>
          </p:nvPr>
        </p:nvSpPr>
        <p:spPr/>
        <p:txBody>
          <a:bodyPr/>
          <a:lstStyle/>
          <a:p>
            <a:pPr defTabSz="609585">
              <a:defRPr/>
            </a:pPr>
            <a:r>
              <a:rPr lang="en-US" sz="5867" dirty="0"/>
              <a:t>Doctor Go Slow</a:t>
            </a:r>
          </a:p>
        </p:txBody>
      </p:sp>
      <p:sp>
        <p:nvSpPr>
          <p:cNvPr id="3" name="Content Placeholder 2">
            <a:extLst>
              <a:ext uri="{FF2B5EF4-FFF2-40B4-BE49-F238E27FC236}">
                <a16:creationId xmlns:a16="http://schemas.microsoft.com/office/drawing/2014/main" id="{0ED99D40-0A00-6421-A80A-914BFC32A684}"/>
              </a:ext>
            </a:extLst>
          </p:cNvPr>
          <p:cNvSpPr>
            <a:spLocks noGrp="1"/>
          </p:cNvSpPr>
          <p:nvPr>
            <p:ph idx="1"/>
          </p:nvPr>
        </p:nvSpPr>
        <p:spPr>
          <a:xfrm>
            <a:off x="0" y="3405188"/>
            <a:ext cx="12192000" cy="2352675"/>
          </a:xfrm>
        </p:spPr>
        <p:txBody>
          <a:bodyPr/>
          <a:lstStyle/>
          <a:p>
            <a:pPr marL="457189" indent="-457189" defTabSz="609585">
              <a:defRPr/>
            </a:pPr>
            <a:r>
              <a:rPr lang="en-US" sz="4267" dirty="0"/>
              <a:t>At best 50% of testing STARTS by ICU day 7</a:t>
            </a:r>
          </a:p>
          <a:p>
            <a:pPr marL="457189" indent="-457189" defTabSz="609585">
              <a:defRPr/>
            </a:pPr>
            <a:r>
              <a:rPr lang="en-US" sz="4267" dirty="0"/>
              <a:t>25%-50% of patients in Level IV NICU don’t get first test until AFTER discharge!</a:t>
            </a:r>
          </a:p>
        </p:txBody>
      </p:sp>
      <p:pic>
        <p:nvPicPr>
          <p:cNvPr id="99331" name="Picture 7">
            <a:extLst>
              <a:ext uri="{FF2B5EF4-FFF2-40B4-BE49-F238E27FC236}">
                <a16:creationId xmlns:a16="http://schemas.microsoft.com/office/drawing/2014/main" id="{A6175D40-8DDD-E376-5E92-C1892A369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90688"/>
            <a:ext cx="12203113" cy="144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82075-F945-3099-AC3A-A2A3753D5548}"/>
              </a:ext>
            </a:extLst>
          </p:cNvPr>
          <p:cNvSpPr>
            <a:spLocks noGrp="1"/>
          </p:cNvSpPr>
          <p:nvPr>
            <p:ph type="title"/>
          </p:nvPr>
        </p:nvSpPr>
        <p:spPr/>
        <p:txBody>
          <a:bodyPr>
            <a:normAutofit/>
          </a:bodyPr>
          <a:lstStyle/>
          <a:p>
            <a:pPr defTabSz="609585">
              <a:defRPr/>
            </a:pPr>
            <a:r>
              <a:rPr lang="en-US" sz="5867" dirty="0"/>
              <a:t>Doctor Go Slow (II)</a:t>
            </a:r>
          </a:p>
        </p:txBody>
      </p:sp>
      <p:pic>
        <p:nvPicPr>
          <p:cNvPr id="101378" name="Picture 9" descr="A picture containing timeline&#10;&#10;Description automatically generated">
            <a:extLst>
              <a:ext uri="{FF2B5EF4-FFF2-40B4-BE49-F238E27FC236}">
                <a16:creationId xmlns:a16="http://schemas.microsoft.com/office/drawing/2014/main" id="{7C2C4A26-B864-396A-2BDC-AA7F57C0C5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33488" y="1600200"/>
            <a:ext cx="9725025" cy="4157663"/>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F0C84-4A9A-EBB9-FF55-C9295AED4C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B77D1E-BEA8-4269-7060-8A03BB279F0F}"/>
              </a:ext>
            </a:extLst>
          </p:cNvPr>
          <p:cNvSpPr>
            <a:spLocks noGrp="1"/>
          </p:cNvSpPr>
          <p:nvPr>
            <p:ph idx="1"/>
          </p:nvPr>
        </p:nvSpPr>
        <p:spPr/>
        <p:txBody>
          <a:bodyPr/>
          <a:lstStyle/>
          <a:p>
            <a:endParaRPr lang="en-US"/>
          </a:p>
        </p:txBody>
      </p:sp>
      <p:pic>
        <p:nvPicPr>
          <p:cNvPr id="217090" name="Picture 2">
            <a:extLst>
              <a:ext uri="{FF2B5EF4-FFF2-40B4-BE49-F238E27FC236}">
                <a16:creationId xmlns:a16="http://schemas.microsoft.com/office/drawing/2014/main" id="{12093D58-3D4C-E88F-23DC-C4F2123756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325" y="0"/>
            <a:ext cx="90233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707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icture 6" descr="A diagram of a graph&#10;&#10;Description automatically generated">
            <a:extLst>
              <a:ext uri="{FF2B5EF4-FFF2-40B4-BE49-F238E27FC236}">
                <a16:creationId xmlns:a16="http://schemas.microsoft.com/office/drawing/2014/main" id="{CCA6D3C6-F889-391D-00B5-6FE900CD8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 y="-231775"/>
            <a:ext cx="12750800" cy="660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B8770-C70F-68E3-5C37-7709B4772FDC}"/>
              </a:ext>
            </a:extLst>
          </p:cNvPr>
          <p:cNvSpPr>
            <a:spLocks noGrp="1"/>
          </p:cNvSpPr>
          <p:nvPr>
            <p:ph type="title"/>
          </p:nvPr>
        </p:nvSpPr>
        <p:spPr/>
        <p:txBody>
          <a:bodyPr/>
          <a:lstStyle/>
          <a:p>
            <a:pPr defTabSz="609585">
              <a:defRPr/>
            </a:pPr>
            <a:r>
              <a:rPr lang="en-US" sz="5867"/>
              <a:t>Disclosures</a:t>
            </a:r>
          </a:p>
        </p:txBody>
      </p:sp>
      <p:sp>
        <p:nvSpPr>
          <p:cNvPr id="76802" name="Content Placeholder 2">
            <a:extLst>
              <a:ext uri="{FF2B5EF4-FFF2-40B4-BE49-F238E27FC236}">
                <a16:creationId xmlns:a16="http://schemas.microsoft.com/office/drawing/2014/main" id="{63CEF636-09FE-A90F-BE72-297F01E1097A}"/>
              </a:ext>
            </a:extLst>
          </p:cNvPr>
          <p:cNvSpPr>
            <a:spLocks noGrp="1" noChangeArrowheads="1"/>
          </p:cNvSpPr>
          <p:nvPr>
            <p:ph idx="1"/>
          </p:nvPr>
        </p:nvSpPr>
        <p:spPr>
          <a:xfrm>
            <a:off x="609600" y="1600200"/>
            <a:ext cx="10972800" cy="4157663"/>
          </a:xfrm>
        </p:spPr>
        <p:txBody>
          <a:bodyPr/>
          <a:lstStyle/>
          <a:p>
            <a:r>
              <a:rPr lang="en-US" altLang="en-US" sz="3200" dirty="0" err="1">
                <a:latin typeface="Arial" panose="020B0604020202020204" pitchFamily="34" charset="0"/>
                <a:cs typeface="Arial" panose="020B0604020202020204" pitchFamily="34" charset="0"/>
              </a:rPr>
              <a:t>Biomarin</a:t>
            </a:r>
            <a:endParaRPr lang="en-US" altLang="en-US" sz="3200" dirty="0">
              <a:latin typeface="Arial" panose="020B0604020202020204" pitchFamily="34" charset="0"/>
              <a:cs typeface="Arial" panose="020B0604020202020204" pitchFamily="34" charset="0"/>
            </a:endParaRPr>
          </a:p>
          <a:p>
            <a:r>
              <a:rPr lang="en-US" altLang="en-US" sz="3200" dirty="0">
                <a:latin typeface="Arial" panose="020B0604020202020204" pitchFamily="34" charset="0"/>
                <a:cs typeface="Arial" panose="020B0604020202020204" pitchFamily="34" charset="0"/>
              </a:rPr>
              <a:t>I'm a patient-facing clinician</a:t>
            </a:r>
          </a:p>
          <a:p>
            <a:r>
              <a:rPr lang="en-US" altLang="en-US" sz="3200" dirty="0">
                <a:latin typeface="Arial" panose="020B0604020202020204" pitchFamily="34" charset="0"/>
                <a:cs typeface="Arial" panose="020B0604020202020204" pitchFamily="34" charset="0"/>
              </a:rPr>
              <a:t>I’m probably the dumbest person in the room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1201867-A7B5-5A68-EE3B-5C9735488941}"/>
              </a:ext>
            </a:extLst>
          </p:cNvPr>
          <p:cNvSpPr txBox="1">
            <a:spLocks noGrp="1"/>
          </p:cNvSpPr>
          <p:nvPr>
            <p:ph type="title"/>
          </p:nvPr>
        </p:nvSpPr>
        <p:spPr>
          <a:xfrm>
            <a:off x="619125" y="452438"/>
            <a:ext cx="7318375" cy="690562"/>
          </a:xfrm>
        </p:spPr>
        <p:txBody>
          <a:bodyPr lIns="0" tIns="12065" rIns="0" bIns="0" rtlCol="0">
            <a:spAutoFit/>
          </a:bodyPr>
          <a:lstStyle/>
          <a:p>
            <a:pPr marL="12700" eaLnBrk="1" fontAlgn="auto" hangingPunct="1">
              <a:lnSpc>
                <a:spcPct val="100000"/>
              </a:lnSpc>
              <a:spcBef>
                <a:spcPts val="95"/>
              </a:spcBef>
              <a:spcAft>
                <a:spcPts val="0"/>
              </a:spcAft>
              <a:defRPr/>
            </a:pPr>
            <a:r>
              <a:rPr lang="en-US" spc="-5"/>
              <a:t>No Free Lunches</a:t>
            </a:r>
            <a:endParaRPr spc="-5"/>
          </a:p>
        </p:txBody>
      </p:sp>
      <p:pic>
        <p:nvPicPr>
          <p:cNvPr id="104450" name="Picture 3" descr="A graph of a test results&#10;&#10;Description automatically generated with medium confidence">
            <a:extLst>
              <a:ext uri="{FF2B5EF4-FFF2-40B4-BE49-F238E27FC236}">
                <a16:creationId xmlns:a16="http://schemas.microsoft.com/office/drawing/2014/main" id="{7D92B1C7-9B02-F5D0-533D-7FB32EBAE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587" r="8586" b="5113"/>
          <a:stretch>
            <a:fillRect/>
          </a:stretch>
        </p:blipFill>
        <p:spPr bwMode="auto">
          <a:xfrm>
            <a:off x="273050" y="1036638"/>
            <a:ext cx="6096000" cy="582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Picture 4" descr="A bar graph with numbers and a few different colored bars&#10;&#10;Description automatically generated with medium confidence">
            <a:extLst>
              <a:ext uri="{FF2B5EF4-FFF2-40B4-BE49-F238E27FC236}">
                <a16:creationId xmlns:a16="http://schemas.microsoft.com/office/drawing/2014/main" id="{34E6A9D8-1293-DAC6-8BD5-63D01EF9EA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9050" y="1035050"/>
            <a:ext cx="5822950" cy="582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descr="&quot;&quot;">
            <a:extLst>
              <a:ext uri="{FF2B5EF4-FFF2-40B4-BE49-F238E27FC236}">
                <a16:creationId xmlns:a16="http://schemas.microsoft.com/office/drawing/2014/main" id="{F71A3CF5-2E4E-8E08-DA71-B27A70EA5FAA}"/>
              </a:ext>
            </a:extLst>
          </p:cNvPr>
          <p:cNvSpPr>
            <a:spLocks noGrp="1" noRot="1" noChangeAspect="1" noMove="1" noResize="1" noEditPoints="1" noAdjustHandles="1" noChangeArrowheads="1" noChangeShapeType="1" noTextEdit="1"/>
          </p:cNvSpPr>
          <p:nvPr/>
        </p:nvSpPr>
        <p:spPr>
          <a:xfrm rot="16200000">
            <a:off x="800100" y="1492250"/>
            <a:ext cx="3333750" cy="349885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06499" name="Title 1">
            <a:extLst>
              <a:ext uri="{FF2B5EF4-FFF2-40B4-BE49-F238E27FC236}">
                <a16:creationId xmlns:a16="http://schemas.microsoft.com/office/drawing/2014/main" id="{F3999AEE-3C10-2CC2-C186-DD99DA9F80C5}"/>
              </a:ext>
            </a:extLst>
          </p:cNvPr>
          <p:cNvSpPr>
            <a:spLocks noGrp="1" noChangeArrowheads="1"/>
          </p:cNvSpPr>
          <p:nvPr>
            <p:ph type="title"/>
          </p:nvPr>
        </p:nvSpPr>
        <p:spPr>
          <a:xfrm>
            <a:off x="1028700" y="1966913"/>
            <a:ext cx="2628900" cy="2547937"/>
          </a:xfrm>
        </p:spPr>
        <p:txBody>
          <a:bodyPr/>
          <a:lstStyle/>
          <a:p>
            <a:pPr algn="ctr" eaLnBrk="1" hangingPunct="1"/>
            <a:r>
              <a:rPr lang="en-US" altLang="en-US" sz="3600">
                <a:solidFill>
                  <a:srgbClr val="FFFFFF"/>
                </a:solidFill>
              </a:rPr>
              <a:t>Bytes to Bedside</a:t>
            </a:r>
          </a:p>
        </p:txBody>
      </p:sp>
      <p:pic>
        <p:nvPicPr>
          <p:cNvPr id="106500" name="Content Placeholder 3" descr="A group of white rectangular boxes with text&#10;&#10;Description automatically generated">
            <a:extLst>
              <a:ext uri="{FF2B5EF4-FFF2-40B4-BE49-F238E27FC236}">
                <a16:creationId xmlns:a16="http://schemas.microsoft.com/office/drawing/2014/main" id="{C19649F5-2311-F507-B276-72FBD83D12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776788" y="723900"/>
            <a:ext cx="6781800" cy="5407025"/>
          </a:xfrm>
        </p:spPr>
      </p:pic>
      <p:sp>
        <p:nvSpPr>
          <p:cNvPr id="5" name="Rectangle 4">
            <a:extLst>
              <a:ext uri="{FF2B5EF4-FFF2-40B4-BE49-F238E27FC236}">
                <a16:creationId xmlns:a16="http://schemas.microsoft.com/office/drawing/2014/main" id="{C0C3A5DB-F4AF-1ABA-CB52-F542FB8B5AA2}"/>
              </a:ext>
            </a:extLst>
          </p:cNvPr>
          <p:cNvSpPr/>
          <p:nvPr/>
        </p:nvSpPr>
        <p:spPr>
          <a:xfrm>
            <a:off x="6872288" y="1905000"/>
            <a:ext cx="1209675" cy="39528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Rectangle 5">
            <a:extLst>
              <a:ext uri="{FF2B5EF4-FFF2-40B4-BE49-F238E27FC236}">
                <a16:creationId xmlns:a16="http://schemas.microsoft.com/office/drawing/2014/main" id="{FBF6C4FB-70B1-9457-9B9A-0F95DA4D1B02}"/>
              </a:ext>
            </a:extLst>
          </p:cNvPr>
          <p:cNvSpPr/>
          <p:nvPr/>
        </p:nvSpPr>
        <p:spPr>
          <a:xfrm>
            <a:off x="9920288" y="1714500"/>
            <a:ext cx="1450975" cy="39528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7" name="Rectangle 6">
            <a:extLst>
              <a:ext uri="{FF2B5EF4-FFF2-40B4-BE49-F238E27FC236}">
                <a16:creationId xmlns:a16="http://schemas.microsoft.com/office/drawing/2014/main" id="{3C6EF1C1-BD33-F035-C17F-589809A8AB2E}"/>
              </a:ext>
            </a:extLst>
          </p:cNvPr>
          <p:cNvSpPr/>
          <p:nvPr/>
        </p:nvSpPr>
        <p:spPr>
          <a:xfrm>
            <a:off x="10059988" y="2222500"/>
            <a:ext cx="1108075" cy="62388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8" name="Rectangle 7">
            <a:extLst>
              <a:ext uri="{FF2B5EF4-FFF2-40B4-BE49-F238E27FC236}">
                <a16:creationId xmlns:a16="http://schemas.microsoft.com/office/drawing/2014/main" id="{8744E3E7-4905-284F-D649-46CE9AFDB2C2}"/>
              </a:ext>
            </a:extLst>
          </p:cNvPr>
          <p:cNvSpPr/>
          <p:nvPr/>
        </p:nvSpPr>
        <p:spPr>
          <a:xfrm>
            <a:off x="8320088" y="2641600"/>
            <a:ext cx="1336675" cy="56038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0" name="Rectangle 9">
            <a:extLst>
              <a:ext uri="{FF2B5EF4-FFF2-40B4-BE49-F238E27FC236}">
                <a16:creationId xmlns:a16="http://schemas.microsoft.com/office/drawing/2014/main" id="{ED2E5531-CCA4-A040-7233-73913B99522D}"/>
              </a:ext>
            </a:extLst>
          </p:cNvPr>
          <p:cNvSpPr/>
          <p:nvPr/>
        </p:nvSpPr>
        <p:spPr>
          <a:xfrm>
            <a:off x="4941888" y="2679700"/>
            <a:ext cx="1450975" cy="50958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1" name="Rectangle 10">
            <a:extLst>
              <a:ext uri="{FF2B5EF4-FFF2-40B4-BE49-F238E27FC236}">
                <a16:creationId xmlns:a16="http://schemas.microsoft.com/office/drawing/2014/main" id="{45116EFA-FDEA-AB71-B611-A505BB218F3D}"/>
              </a:ext>
            </a:extLst>
          </p:cNvPr>
          <p:cNvSpPr/>
          <p:nvPr/>
        </p:nvSpPr>
        <p:spPr>
          <a:xfrm>
            <a:off x="5056188" y="3429000"/>
            <a:ext cx="1222375" cy="81438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2" name="Rectangle 11">
            <a:extLst>
              <a:ext uri="{FF2B5EF4-FFF2-40B4-BE49-F238E27FC236}">
                <a16:creationId xmlns:a16="http://schemas.microsoft.com/office/drawing/2014/main" id="{99A0836F-59B6-DDD8-E3E1-20603E5A8579}"/>
              </a:ext>
            </a:extLst>
          </p:cNvPr>
          <p:cNvSpPr/>
          <p:nvPr/>
        </p:nvSpPr>
        <p:spPr>
          <a:xfrm>
            <a:off x="4776788" y="4508500"/>
            <a:ext cx="892175" cy="64928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3" name="Rectangle 2">
            <a:extLst>
              <a:ext uri="{FF2B5EF4-FFF2-40B4-BE49-F238E27FC236}">
                <a16:creationId xmlns:a16="http://schemas.microsoft.com/office/drawing/2014/main" id="{43C5423B-726A-8C01-9886-5D8CB8E00A56}"/>
              </a:ext>
            </a:extLst>
          </p:cNvPr>
          <p:cNvSpPr/>
          <p:nvPr/>
        </p:nvSpPr>
        <p:spPr>
          <a:xfrm>
            <a:off x="6829425" y="2654300"/>
            <a:ext cx="1252538" cy="56038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3" name="Rectangle 12">
            <a:extLst>
              <a:ext uri="{FF2B5EF4-FFF2-40B4-BE49-F238E27FC236}">
                <a16:creationId xmlns:a16="http://schemas.microsoft.com/office/drawing/2014/main" id="{986F4DF8-0601-2311-8336-AE311484CDEA}"/>
              </a:ext>
            </a:extLst>
          </p:cNvPr>
          <p:cNvSpPr/>
          <p:nvPr/>
        </p:nvSpPr>
        <p:spPr>
          <a:xfrm>
            <a:off x="10059988" y="5040313"/>
            <a:ext cx="1166812" cy="5588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a:extLst>
              <a:ext uri="{FF2B5EF4-FFF2-40B4-BE49-F238E27FC236}">
                <a16:creationId xmlns:a16="http://schemas.microsoft.com/office/drawing/2014/main" id="{BA969FC9-609E-5702-20BF-5BA027C5B92E}"/>
              </a:ext>
            </a:extLst>
          </p:cNvPr>
          <p:cNvSpPr>
            <a:spLocks noGrp="1" noChangeArrowheads="1"/>
          </p:cNvSpPr>
          <p:nvPr>
            <p:ph type="title"/>
          </p:nvPr>
        </p:nvSpPr>
        <p:spPr/>
        <p:txBody>
          <a:bodyPr/>
          <a:lstStyle/>
          <a:p>
            <a:r>
              <a:rPr lang="en-US" altLang="en-US" sz="5400">
                <a:latin typeface="Arial" panose="020B0604020202020204" pitchFamily="34" charset="0"/>
                <a:cs typeface="Arial" panose="020B0604020202020204" pitchFamily="34" charset="0"/>
              </a:rPr>
              <a:t>Automating DIAGNOSIS</a:t>
            </a:r>
          </a:p>
        </p:txBody>
      </p:sp>
      <p:pic>
        <p:nvPicPr>
          <p:cNvPr id="107522" name="Picture 5">
            <a:extLst>
              <a:ext uri="{FF2B5EF4-FFF2-40B4-BE49-F238E27FC236}">
                <a16:creationId xmlns:a16="http://schemas.microsoft.com/office/drawing/2014/main" id="{E1C4FB25-D33F-8998-A76D-99795B7D5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64" r="4958" b="21687"/>
          <a:stretch>
            <a:fillRect/>
          </a:stretch>
        </p:blipFill>
        <p:spPr bwMode="auto">
          <a:xfrm>
            <a:off x="949325" y="1231900"/>
            <a:ext cx="10293350"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5" name="Picture 10" descr="A graph of different colors&#10;&#10;Description automatically generated with medium confidence">
            <a:extLst>
              <a:ext uri="{FF2B5EF4-FFF2-40B4-BE49-F238E27FC236}">
                <a16:creationId xmlns:a16="http://schemas.microsoft.com/office/drawing/2014/main" id="{8675EB63-D612-E524-5838-0A52C97CE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1803400"/>
            <a:ext cx="11439525"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85F12BAA-8FED-79EA-15FF-56C15359A1DB}"/>
              </a:ext>
            </a:extLst>
          </p:cNvPr>
          <p:cNvSpPr/>
          <p:nvPr/>
        </p:nvSpPr>
        <p:spPr>
          <a:xfrm>
            <a:off x="0" y="-11400"/>
            <a:ext cx="12192000" cy="1601720"/>
          </a:xfrm>
          <a:prstGeom prst="rect">
            <a:avLst/>
          </a:prstGeom>
          <a:solidFill>
            <a:srgbClr val="00A1B1"/>
          </a:solidFill>
          <a:ln>
            <a:noFill/>
          </a:ln>
          <a:effectLst/>
          <a:scene3d>
            <a:camera prst="orthographicFront">
              <a:rot lat="0" lon="0" rev="0"/>
            </a:camera>
            <a:lightRig rig="glow" dir="tl">
              <a:rot lat="0" lon="0" rev="19800000"/>
            </a:lightRig>
          </a:scene3d>
        </p:spPr>
        <p:style>
          <a:lnRef idx="1">
            <a:schemeClr val="accent1"/>
          </a:lnRef>
          <a:fillRef idx="3">
            <a:schemeClr val="accent1"/>
          </a:fillRef>
          <a:effectRef idx="2">
            <a:schemeClr val="accent1"/>
          </a:effectRef>
          <a:fontRef idx="minor">
            <a:schemeClr val="lt1"/>
          </a:fontRef>
        </p:style>
        <p:txBody>
          <a:bodyPr anchor="ctr"/>
          <a:lstStyle/>
          <a:p>
            <a:pPr algn="ctr" defTabSz="457189" eaLnBrk="1" fontAlgn="auto" hangingPunct="1">
              <a:spcBef>
                <a:spcPts val="0"/>
              </a:spcBef>
              <a:spcAft>
                <a:spcPts val="0"/>
              </a:spcAft>
              <a:defRPr/>
            </a:pPr>
            <a:endParaRPr lang="en-US">
              <a:solidFill>
                <a:prstClr val="white"/>
              </a:solidFill>
            </a:endParaRPr>
          </a:p>
        </p:txBody>
      </p:sp>
      <p:sp>
        <p:nvSpPr>
          <p:cNvPr id="4" name="Title 1">
            <a:extLst>
              <a:ext uri="{FF2B5EF4-FFF2-40B4-BE49-F238E27FC236}">
                <a16:creationId xmlns:a16="http://schemas.microsoft.com/office/drawing/2014/main" id="{1C3E0414-6BD9-2F5E-A5D4-B822D89E3A0D}"/>
              </a:ext>
            </a:extLst>
          </p:cNvPr>
          <p:cNvSpPr txBox="1">
            <a:spLocks/>
          </p:cNvSpPr>
          <p:nvPr/>
        </p:nvSpPr>
        <p:spPr>
          <a:xfrm>
            <a:off x="406400" y="47625"/>
            <a:ext cx="11684000" cy="1543050"/>
          </a:xfrm>
          <a:prstGeom prst="rect">
            <a:avLst/>
          </a:prstGeom>
        </p:spPr>
        <p:txBody>
          <a:bodyPr lIns="121920" tIns="60960" rIns="121920" bIns="6096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516654" indent="-2516654" defTabSz="914377" fontAlgn="auto">
              <a:spcAft>
                <a:spcPts val="0"/>
              </a:spcAft>
              <a:defRPr/>
            </a:pPr>
            <a:r>
              <a:rPr lang="en-US" sz="3733" b="1" dirty="0">
                <a:solidFill>
                  <a:prstClr val="white"/>
                </a:solidFill>
                <a:latin typeface="Arial" panose="020B0604020202020204" pitchFamily="34" charset="0"/>
                <a:cs typeface="Arial" panose="020B0604020202020204" pitchFamily="34" charset="0"/>
              </a:rPr>
              <a:t>CAVaLRi prioritizes 97% of diagnostic variants </a:t>
            </a:r>
            <a:endParaRPr lang="en-US" sz="3733" dirty="0">
              <a:solidFill>
                <a:prstClr val="white"/>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68DDD-370D-FA19-C245-475319D78B19}"/>
              </a:ext>
            </a:extLst>
          </p:cNvPr>
          <p:cNvSpPr>
            <a:spLocks noGrp="1"/>
          </p:cNvSpPr>
          <p:nvPr>
            <p:ph type="title"/>
          </p:nvPr>
        </p:nvSpPr>
        <p:spPr>
          <a:xfrm>
            <a:off x="609600" y="274638"/>
            <a:ext cx="3810000" cy="6396037"/>
          </a:xfrm>
        </p:spPr>
        <p:txBody>
          <a:bodyPr/>
          <a:lstStyle/>
          <a:p>
            <a:pPr defTabSz="609585">
              <a:defRPr/>
            </a:pPr>
            <a:r>
              <a:rPr lang="en-US" sz="5867" dirty="0"/>
              <a:t>If at first you don’t succeed</a:t>
            </a:r>
          </a:p>
        </p:txBody>
      </p:sp>
      <p:pic>
        <p:nvPicPr>
          <p:cNvPr id="110594" name="Picture 3">
            <a:extLst>
              <a:ext uri="{FF2B5EF4-FFF2-40B4-BE49-F238E27FC236}">
                <a16:creationId xmlns:a16="http://schemas.microsoft.com/office/drawing/2014/main" id="{6672B667-CAFB-220C-AD9B-1DA5905CE0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481013"/>
            <a:ext cx="7772400" cy="639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TextBox 4">
            <a:extLst>
              <a:ext uri="{FF2B5EF4-FFF2-40B4-BE49-F238E27FC236}">
                <a16:creationId xmlns:a16="http://schemas.microsoft.com/office/drawing/2014/main" id="{1686F977-648E-BFE6-32EE-8FFDD63CC45A}"/>
              </a:ext>
            </a:extLst>
          </p:cNvPr>
          <p:cNvSpPr txBox="1">
            <a:spLocks noChangeArrowheads="1"/>
          </p:cNvSpPr>
          <p:nvPr/>
        </p:nvSpPr>
        <p:spPr bwMode="auto">
          <a:xfrm>
            <a:off x="368300" y="6300788"/>
            <a:ext cx="3717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eaLnBrk="1" hangingPunct="1"/>
            <a:r>
              <a:rPr lang="en-US" altLang="en-US">
                <a:latin typeface="Calibri" panose="020F0502020204030204" pitchFamily="34" charset="0"/>
              </a:rPr>
              <a:t>DOI: 10.1056/NEJMc1812033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3">
            <a:extLst>
              <a:ext uri="{FF2B5EF4-FFF2-40B4-BE49-F238E27FC236}">
                <a16:creationId xmlns:a16="http://schemas.microsoft.com/office/drawing/2014/main" id="{86C6D8DB-543E-7EDD-FA83-FCA0B96769AB}"/>
              </a:ext>
            </a:extLst>
          </p:cNvPr>
          <p:cNvSpPr>
            <a:spLocks noGrp="1" noChangeArrowheads="1"/>
          </p:cNvSpPr>
          <p:nvPr>
            <p:ph type="title"/>
          </p:nvPr>
        </p:nvSpPr>
        <p:spPr>
          <a:xfrm>
            <a:off x="831850" y="1709738"/>
            <a:ext cx="10515600" cy="2852737"/>
          </a:xfrm>
        </p:spPr>
        <p:txBody>
          <a:bodyPr/>
          <a:lstStyle/>
          <a:p>
            <a:r>
              <a:rPr lang="en-US" altLang="en-US">
                <a:latin typeface="Arial" panose="020B0604020202020204" pitchFamily="34" charset="0"/>
              </a:rPr>
              <a:t>Why isn’t reanalysis of GS constant?</a:t>
            </a:r>
          </a:p>
        </p:txBody>
      </p:sp>
      <p:sp>
        <p:nvSpPr>
          <p:cNvPr id="5" name="Text Placeholder 4">
            <a:extLst>
              <a:ext uri="{FF2B5EF4-FFF2-40B4-BE49-F238E27FC236}">
                <a16:creationId xmlns:a16="http://schemas.microsoft.com/office/drawing/2014/main" id="{E197B3C4-6564-7FC4-4027-64461E2B8ACE}"/>
              </a:ext>
            </a:extLst>
          </p:cNvPr>
          <p:cNvSpPr>
            <a:spLocks noGrp="1"/>
          </p:cNvSpPr>
          <p:nvPr>
            <p:ph type="body" idx="1"/>
          </p:nvPr>
        </p:nvSpPr>
        <p:spPr>
          <a:xfrm>
            <a:off x="831850" y="4589463"/>
            <a:ext cx="10515600" cy="1500187"/>
          </a:xfrm>
        </p:spPr>
        <p:txBody>
          <a:bodyPr/>
          <a:lstStyle/>
          <a:p>
            <a:pPr defTabSz="609585">
              <a:defRPr/>
            </a:pP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5">
            <a:extLst>
              <a:ext uri="{FF2B5EF4-FFF2-40B4-BE49-F238E27FC236}">
                <a16:creationId xmlns:a16="http://schemas.microsoft.com/office/drawing/2014/main" id="{3083A072-EF9F-A7B3-D256-7107196E3D6A}"/>
              </a:ext>
            </a:extLst>
          </p:cNvPr>
          <p:cNvSpPr>
            <a:spLocks noGrp="1" noChangeArrowheads="1"/>
          </p:cNvSpPr>
          <p:nvPr>
            <p:ph type="title"/>
          </p:nvPr>
        </p:nvSpPr>
        <p:spPr>
          <a:xfrm>
            <a:off x="831850" y="1709738"/>
            <a:ext cx="10515600" cy="2852737"/>
          </a:xfrm>
        </p:spPr>
        <p:txBody>
          <a:bodyPr/>
          <a:lstStyle/>
          <a:p>
            <a:r>
              <a:rPr lang="en-US" altLang="en-US">
                <a:latin typeface="Arial" panose="020B0604020202020204" pitchFamily="34" charset="0"/>
              </a:rPr>
              <a:t>Diagnosis is nice</a:t>
            </a:r>
            <a:br>
              <a:rPr lang="en-US" altLang="en-US">
                <a:latin typeface="Arial" panose="020B0604020202020204" pitchFamily="34" charset="0"/>
              </a:rPr>
            </a:br>
            <a:r>
              <a:rPr lang="en-US" altLang="en-US">
                <a:latin typeface="Arial" panose="020B0604020202020204" pitchFamily="34" charset="0"/>
              </a:rPr>
              <a:t>Treatment is better</a:t>
            </a:r>
            <a:br>
              <a:rPr lang="en-US" altLang="en-US">
                <a:latin typeface="Arial" panose="020B0604020202020204" pitchFamily="34" charset="0"/>
              </a:rPr>
            </a:br>
            <a:r>
              <a:rPr lang="en-US" altLang="en-US">
                <a:latin typeface="Arial" panose="020B0604020202020204" pitchFamily="34" charset="0"/>
              </a:rPr>
              <a:t>Cures are best</a:t>
            </a:r>
          </a:p>
        </p:txBody>
      </p:sp>
      <p:sp>
        <p:nvSpPr>
          <p:cNvPr id="5" name="Content Placeholder 4">
            <a:extLst>
              <a:ext uri="{FF2B5EF4-FFF2-40B4-BE49-F238E27FC236}">
                <a16:creationId xmlns:a16="http://schemas.microsoft.com/office/drawing/2014/main" id="{4D3633F1-6C17-E623-7A64-6C0832075C33}"/>
              </a:ext>
            </a:extLst>
          </p:cNvPr>
          <p:cNvSpPr>
            <a:spLocks noGrp="1"/>
          </p:cNvSpPr>
          <p:nvPr>
            <p:ph type="body" idx="1"/>
          </p:nvPr>
        </p:nvSpPr>
        <p:spPr>
          <a:xfrm>
            <a:off x="831850" y="4589463"/>
            <a:ext cx="10515600" cy="1500187"/>
          </a:xfrm>
        </p:spPr>
        <p:txBody>
          <a:bodyPr/>
          <a:lstStyle/>
          <a:p>
            <a:pPr defTabSz="609585">
              <a:defRPr/>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5">
            <a:extLst>
              <a:ext uri="{FF2B5EF4-FFF2-40B4-BE49-F238E27FC236}">
                <a16:creationId xmlns:a16="http://schemas.microsoft.com/office/drawing/2014/main" id="{536A024E-5507-3912-67B2-0DAF9B8471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8" y="450850"/>
            <a:ext cx="777240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6">
            <a:extLst>
              <a:ext uri="{FF2B5EF4-FFF2-40B4-BE49-F238E27FC236}">
                <a16:creationId xmlns:a16="http://schemas.microsoft.com/office/drawing/2014/main" id="{DFEDA35E-B234-B808-D628-A77BB04C6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520" y="801688"/>
            <a:ext cx="7772400"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1" name="Picture 7">
            <a:extLst>
              <a:ext uri="{FF2B5EF4-FFF2-40B4-BE49-F238E27FC236}">
                <a16:creationId xmlns:a16="http://schemas.microsoft.com/office/drawing/2014/main" id="{744A1089-B825-4A0A-3981-7D183823B1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081213"/>
            <a:ext cx="7772400"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0E4F9F6-F435-9257-4148-3E118DB60915}"/>
              </a:ext>
            </a:extLst>
          </p:cNvPr>
          <p:cNvPicPr>
            <a:picLocks noChangeAspect="1"/>
          </p:cNvPicPr>
          <p:nvPr/>
        </p:nvPicPr>
        <p:blipFill>
          <a:blip r:embed="rId5"/>
          <a:stretch>
            <a:fillRect/>
          </a:stretch>
        </p:blipFill>
        <p:spPr>
          <a:xfrm>
            <a:off x="386959" y="1520720"/>
            <a:ext cx="10905066" cy="39530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6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6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6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A163F-A4F6-4FD3-8221-E53393ED6E87}"/>
              </a:ext>
            </a:extLst>
          </p:cNvPr>
          <p:cNvSpPr>
            <a:spLocks noGrp="1"/>
          </p:cNvSpPr>
          <p:nvPr>
            <p:ph type="title"/>
          </p:nvPr>
        </p:nvSpPr>
        <p:spPr/>
        <p:txBody>
          <a:bodyPr>
            <a:normAutofit/>
          </a:bodyPr>
          <a:lstStyle/>
          <a:p>
            <a:pPr defTabSz="609585">
              <a:defRPr/>
            </a:pPr>
            <a:r>
              <a:rPr lang="en-US" sz="5867" dirty="0"/>
              <a:t>Is there a Drug for that?</a:t>
            </a:r>
          </a:p>
        </p:txBody>
      </p:sp>
      <p:graphicFrame>
        <p:nvGraphicFramePr>
          <p:cNvPr id="5" name="Content Placeholder 2">
            <a:extLst>
              <a:ext uri="{FF2B5EF4-FFF2-40B4-BE49-F238E27FC236}">
                <a16:creationId xmlns:a16="http://schemas.microsoft.com/office/drawing/2014/main" id="{A4AA3A60-AEB1-6021-D076-DD4F43872B05}"/>
              </a:ext>
            </a:extLst>
          </p:cNvPr>
          <p:cNvGraphicFramePr>
            <a:graphicFrameLocks noGrp="1"/>
          </p:cNvGraphicFramePr>
          <p:nvPr>
            <p:ph idx="1"/>
            <p:extLst>
              <p:ext uri="{D42A27DB-BD31-4B8C-83A1-F6EECF244321}">
                <p14:modId xmlns:p14="http://schemas.microsoft.com/office/powerpoint/2010/main" val="4246507860"/>
              </p:ext>
            </p:extLst>
          </p:nvPr>
        </p:nvGraphicFramePr>
        <p:xfrm>
          <a:off x="609600" y="1600201"/>
          <a:ext cx="10972800" cy="4157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3EDAA-578D-5724-96C9-6D89B3F47ED9}"/>
              </a:ext>
            </a:extLst>
          </p:cNvPr>
          <p:cNvSpPr>
            <a:spLocks noGrp="1"/>
          </p:cNvSpPr>
          <p:nvPr>
            <p:ph type="title"/>
          </p:nvPr>
        </p:nvSpPr>
        <p:spPr/>
        <p:txBody>
          <a:bodyPr/>
          <a:lstStyle/>
          <a:p>
            <a:pPr defTabSz="609585">
              <a:defRPr/>
            </a:pPr>
            <a:endParaRPr lang="en-US" sz="5867"/>
          </a:p>
        </p:txBody>
      </p:sp>
      <p:sp>
        <p:nvSpPr>
          <p:cNvPr id="3" name="Content Placeholder 2">
            <a:extLst>
              <a:ext uri="{FF2B5EF4-FFF2-40B4-BE49-F238E27FC236}">
                <a16:creationId xmlns:a16="http://schemas.microsoft.com/office/drawing/2014/main" id="{6E1B2858-052C-A3A2-0D18-CCECFCACB526}"/>
              </a:ext>
            </a:extLst>
          </p:cNvPr>
          <p:cNvSpPr>
            <a:spLocks noGrp="1"/>
          </p:cNvSpPr>
          <p:nvPr>
            <p:ph idx="1"/>
          </p:nvPr>
        </p:nvSpPr>
        <p:spPr>
          <a:xfrm>
            <a:off x="609600" y="1600200"/>
            <a:ext cx="10972800" cy="4157663"/>
          </a:xfrm>
        </p:spPr>
        <p:txBody>
          <a:bodyPr/>
          <a:lstStyle/>
          <a:p>
            <a:pPr marL="457189" indent="-457189" defTabSz="609585">
              <a:defRPr/>
            </a:pPr>
            <a:endParaRPr lang="en-US" sz="4267"/>
          </a:p>
        </p:txBody>
      </p:sp>
      <p:pic>
        <p:nvPicPr>
          <p:cNvPr id="116739" name="Picture 3">
            <a:extLst>
              <a:ext uri="{FF2B5EF4-FFF2-40B4-BE49-F238E27FC236}">
                <a16:creationId xmlns:a16="http://schemas.microsoft.com/office/drawing/2014/main" id="{90CFE806-364A-6BBA-F44D-63F7086B7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74638"/>
            <a:ext cx="7772400"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0" name="TextBox 4">
            <a:extLst>
              <a:ext uri="{FF2B5EF4-FFF2-40B4-BE49-F238E27FC236}">
                <a16:creationId xmlns:a16="http://schemas.microsoft.com/office/drawing/2014/main" id="{5A231A13-ADBC-DC4D-A1B0-E6BCB40442B4}"/>
              </a:ext>
            </a:extLst>
          </p:cNvPr>
          <p:cNvSpPr txBox="1">
            <a:spLocks noChangeArrowheads="1"/>
          </p:cNvSpPr>
          <p:nvPr/>
        </p:nvSpPr>
        <p:spPr bwMode="auto">
          <a:xfrm>
            <a:off x="8054975" y="6361113"/>
            <a:ext cx="3967163"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eaLnBrk="0" fontAlgn="base" hangingPunct="0">
              <a:spcBef>
                <a:spcPct val="0"/>
              </a:spcBef>
              <a:spcAft>
                <a:spcPct val="0"/>
              </a:spcAft>
              <a:defRPr>
                <a:solidFill>
                  <a:schemeClr val="tx1"/>
                </a:solidFill>
                <a:latin typeface="Aptos" panose="020B0004020202020204" pitchFamily="34" charset="0"/>
              </a:defRPr>
            </a:lvl6pPr>
            <a:lvl7pPr marL="2971800" indent="-228600" eaLnBrk="0" fontAlgn="base" hangingPunct="0">
              <a:spcBef>
                <a:spcPct val="0"/>
              </a:spcBef>
              <a:spcAft>
                <a:spcPct val="0"/>
              </a:spcAft>
              <a:defRPr>
                <a:solidFill>
                  <a:schemeClr val="tx1"/>
                </a:solidFill>
                <a:latin typeface="Aptos" panose="020B0004020202020204" pitchFamily="34" charset="0"/>
              </a:defRPr>
            </a:lvl7pPr>
            <a:lvl8pPr marL="3429000" indent="-228600" eaLnBrk="0" fontAlgn="base" hangingPunct="0">
              <a:spcBef>
                <a:spcPct val="0"/>
              </a:spcBef>
              <a:spcAft>
                <a:spcPct val="0"/>
              </a:spcAft>
              <a:defRPr>
                <a:solidFill>
                  <a:schemeClr val="tx1"/>
                </a:solidFill>
                <a:latin typeface="Aptos" panose="020B0004020202020204" pitchFamily="34" charset="0"/>
              </a:defRPr>
            </a:lvl8pPr>
            <a:lvl9pPr marL="3886200" indent="-228600" eaLnBrk="0" fontAlgn="base" hangingPunct="0">
              <a:spcBef>
                <a:spcPct val="0"/>
              </a:spcBef>
              <a:spcAft>
                <a:spcPct val="0"/>
              </a:spcAft>
              <a:defRPr>
                <a:solidFill>
                  <a:schemeClr val="tx1"/>
                </a:solidFill>
                <a:latin typeface="Aptos" panose="020B0004020202020204" pitchFamily="34" charset="0"/>
              </a:defRPr>
            </a:lvl9pPr>
          </a:lstStyle>
          <a:p>
            <a:pPr eaLnBrk="1" hangingPunct="1"/>
            <a:r>
              <a:rPr lang="en-US" altLang="en-US">
                <a:latin typeface="Calibri" panose="020F0502020204030204" pitchFamily="34" charset="0"/>
              </a:rPr>
              <a:t>Matt Might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AEA49-1D8D-A41C-A204-898A929B9175}"/>
              </a:ext>
            </a:extLst>
          </p:cNvPr>
          <p:cNvSpPr>
            <a:spLocks noGrp="1"/>
          </p:cNvSpPr>
          <p:nvPr>
            <p:ph type="title"/>
          </p:nvPr>
        </p:nvSpPr>
        <p:spPr/>
        <p:txBody>
          <a:bodyPr/>
          <a:lstStyle/>
          <a:p>
            <a:pPr defTabSz="609585">
              <a:defRPr/>
            </a:pPr>
            <a:r>
              <a:rPr lang="en-US" sz="5867"/>
              <a:t>Variant Filtration</a:t>
            </a:r>
          </a:p>
        </p:txBody>
      </p:sp>
      <p:sp>
        <p:nvSpPr>
          <p:cNvPr id="77826" name="Text Box 3">
            <a:extLst>
              <a:ext uri="{FF2B5EF4-FFF2-40B4-BE49-F238E27FC236}">
                <a16:creationId xmlns:a16="http://schemas.microsoft.com/office/drawing/2014/main" id="{BCB03E7F-CF00-9363-876B-9C70906971B5}"/>
              </a:ext>
            </a:extLst>
          </p:cNvPr>
          <p:cNvSpPr txBox="1">
            <a:spLocks noChangeArrowheads="1"/>
          </p:cNvSpPr>
          <p:nvPr/>
        </p:nvSpPr>
        <p:spPr bwMode="auto">
          <a:xfrm>
            <a:off x="7424738" y="6342063"/>
            <a:ext cx="4505325"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defTabSz="608013">
              <a:spcBef>
                <a:spcPct val="20000"/>
              </a:spcBef>
              <a:buFont typeface="Arial" panose="020B0604020202020204" pitchFamily="34" charset="0"/>
              <a:buChar char="•"/>
              <a:tabLst>
                <a:tab pos="963613" algn="l"/>
                <a:tab pos="1928813" algn="l"/>
                <a:tab pos="2894013" algn="l"/>
                <a:tab pos="3859213" algn="l"/>
                <a:tab pos="4824413" algn="l"/>
                <a:tab pos="5789613" algn="l"/>
                <a:tab pos="6754813" algn="l"/>
                <a:tab pos="7720013" algn="l"/>
                <a:tab pos="8685213" algn="l"/>
                <a:tab pos="9650413" algn="l"/>
                <a:tab pos="10615613" algn="l"/>
              </a:tabLst>
              <a:defRPr sz="42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defTabSz="608013">
              <a:spcBef>
                <a:spcPct val="20000"/>
              </a:spcBef>
              <a:buFont typeface="Arial" panose="020B0604020202020204" pitchFamily="34" charset="0"/>
              <a:buChar char="–"/>
              <a:tabLst>
                <a:tab pos="963613" algn="l"/>
                <a:tab pos="1928813" algn="l"/>
                <a:tab pos="2894013" algn="l"/>
                <a:tab pos="3859213" algn="l"/>
                <a:tab pos="4824413" algn="l"/>
                <a:tab pos="5789613" algn="l"/>
                <a:tab pos="6754813" algn="l"/>
                <a:tab pos="7720013" algn="l"/>
                <a:tab pos="8685213" algn="l"/>
                <a:tab pos="9650413" algn="l"/>
                <a:tab pos="10615613" algn="l"/>
              </a:tabLst>
              <a:defRPr sz="3700">
                <a:solidFill>
                  <a:schemeClr val="tx1"/>
                </a:solidFill>
                <a:latin typeface="Arial" panose="020B0604020202020204" pitchFamily="34" charset="0"/>
                <a:ea typeface="Geneva" panose="020B0503030404040204" pitchFamily="34" charset="0"/>
                <a:cs typeface="Arial" panose="020B0604020202020204" pitchFamily="34" charset="0"/>
              </a:defRPr>
            </a:lvl2pPr>
            <a:lvl3pPr marL="1143000" indent="-228600" defTabSz="608013">
              <a:spcBef>
                <a:spcPct val="20000"/>
              </a:spcBef>
              <a:buFont typeface="Arial" panose="020B0604020202020204" pitchFamily="34" charset="0"/>
              <a:buChar char="•"/>
              <a:tabLst>
                <a:tab pos="963613" algn="l"/>
                <a:tab pos="1928813" algn="l"/>
                <a:tab pos="2894013" algn="l"/>
                <a:tab pos="3859213" algn="l"/>
                <a:tab pos="4824413" algn="l"/>
                <a:tab pos="5789613" algn="l"/>
                <a:tab pos="6754813" algn="l"/>
                <a:tab pos="7720013" algn="l"/>
                <a:tab pos="8685213" algn="l"/>
                <a:tab pos="9650413" algn="l"/>
                <a:tab pos="10615613" algn="l"/>
              </a:tabLst>
              <a:defRPr sz="3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608013">
              <a:spcBef>
                <a:spcPct val="20000"/>
              </a:spcBef>
              <a:buFont typeface="Arial" panose="020B0604020202020204" pitchFamily="34" charset="0"/>
              <a:buChar char="–"/>
              <a:tabLst>
                <a:tab pos="963613" algn="l"/>
                <a:tab pos="1928813" algn="l"/>
                <a:tab pos="2894013" algn="l"/>
                <a:tab pos="3859213" algn="l"/>
                <a:tab pos="4824413" algn="l"/>
                <a:tab pos="5789613" algn="l"/>
                <a:tab pos="6754813" algn="l"/>
                <a:tab pos="7720013" algn="l"/>
                <a:tab pos="8685213" algn="l"/>
                <a:tab pos="9650413" algn="l"/>
                <a:tab pos="10615613" algn="l"/>
              </a:tabLst>
              <a:defRPr sz="26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608013">
              <a:spcBef>
                <a:spcPct val="20000"/>
              </a:spcBef>
              <a:buFont typeface="Arial" panose="020B0604020202020204" pitchFamily="34" charset="0"/>
              <a:buChar char="»"/>
              <a:tabLst>
                <a:tab pos="963613" algn="l"/>
                <a:tab pos="1928813" algn="l"/>
                <a:tab pos="2894013" algn="l"/>
                <a:tab pos="3859213" algn="l"/>
                <a:tab pos="4824413" algn="l"/>
                <a:tab pos="5789613" algn="l"/>
                <a:tab pos="6754813" algn="l"/>
                <a:tab pos="7720013" algn="l"/>
                <a:tab pos="8685213" algn="l"/>
                <a:tab pos="9650413" algn="l"/>
                <a:tab pos="10615613" algn="l"/>
              </a:tabLst>
              <a:defRPr sz="26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608013" eaLnBrk="0" fontAlgn="base" hangingPunct="0">
              <a:spcBef>
                <a:spcPct val="20000"/>
              </a:spcBef>
              <a:spcAft>
                <a:spcPct val="0"/>
              </a:spcAft>
              <a:buFont typeface="Arial" panose="020B0604020202020204" pitchFamily="34" charset="0"/>
              <a:buChar char="»"/>
              <a:tabLst>
                <a:tab pos="963613" algn="l"/>
                <a:tab pos="1928813" algn="l"/>
                <a:tab pos="2894013" algn="l"/>
                <a:tab pos="3859213" algn="l"/>
                <a:tab pos="4824413" algn="l"/>
                <a:tab pos="5789613" algn="l"/>
                <a:tab pos="6754813" algn="l"/>
                <a:tab pos="7720013" algn="l"/>
                <a:tab pos="8685213" algn="l"/>
                <a:tab pos="9650413" algn="l"/>
                <a:tab pos="10615613" algn="l"/>
              </a:tabLst>
              <a:defRPr sz="26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608013" eaLnBrk="0" fontAlgn="base" hangingPunct="0">
              <a:spcBef>
                <a:spcPct val="20000"/>
              </a:spcBef>
              <a:spcAft>
                <a:spcPct val="0"/>
              </a:spcAft>
              <a:buFont typeface="Arial" panose="020B0604020202020204" pitchFamily="34" charset="0"/>
              <a:buChar char="»"/>
              <a:tabLst>
                <a:tab pos="963613" algn="l"/>
                <a:tab pos="1928813" algn="l"/>
                <a:tab pos="2894013" algn="l"/>
                <a:tab pos="3859213" algn="l"/>
                <a:tab pos="4824413" algn="l"/>
                <a:tab pos="5789613" algn="l"/>
                <a:tab pos="6754813" algn="l"/>
                <a:tab pos="7720013" algn="l"/>
                <a:tab pos="8685213" algn="l"/>
                <a:tab pos="9650413" algn="l"/>
                <a:tab pos="10615613" algn="l"/>
              </a:tabLst>
              <a:defRPr sz="26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608013" eaLnBrk="0" fontAlgn="base" hangingPunct="0">
              <a:spcBef>
                <a:spcPct val="20000"/>
              </a:spcBef>
              <a:spcAft>
                <a:spcPct val="0"/>
              </a:spcAft>
              <a:buFont typeface="Arial" panose="020B0604020202020204" pitchFamily="34" charset="0"/>
              <a:buChar char="»"/>
              <a:tabLst>
                <a:tab pos="963613" algn="l"/>
                <a:tab pos="1928813" algn="l"/>
                <a:tab pos="2894013" algn="l"/>
                <a:tab pos="3859213" algn="l"/>
                <a:tab pos="4824413" algn="l"/>
                <a:tab pos="5789613" algn="l"/>
                <a:tab pos="6754813" algn="l"/>
                <a:tab pos="7720013" algn="l"/>
                <a:tab pos="8685213" algn="l"/>
                <a:tab pos="9650413" algn="l"/>
                <a:tab pos="10615613" algn="l"/>
              </a:tabLst>
              <a:defRPr sz="26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608013" eaLnBrk="0" fontAlgn="base" hangingPunct="0">
              <a:spcBef>
                <a:spcPct val="20000"/>
              </a:spcBef>
              <a:spcAft>
                <a:spcPct val="0"/>
              </a:spcAft>
              <a:buFont typeface="Arial" panose="020B0604020202020204" pitchFamily="34" charset="0"/>
              <a:buChar char="»"/>
              <a:tabLst>
                <a:tab pos="963613" algn="l"/>
                <a:tab pos="1928813" algn="l"/>
                <a:tab pos="2894013" algn="l"/>
                <a:tab pos="3859213" algn="l"/>
                <a:tab pos="4824413" algn="l"/>
                <a:tab pos="5789613" algn="l"/>
                <a:tab pos="6754813" algn="l"/>
                <a:tab pos="7720013" algn="l"/>
                <a:tab pos="8685213" algn="l"/>
                <a:tab pos="9650413" algn="l"/>
                <a:tab pos="10615613" algn="l"/>
              </a:tabLst>
              <a:defRPr sz="26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US" sz="900" i="1">
                <a:solidFill>
                  <a:srgbClr val="000000"/>
                </a:solidFill>
              </a:rPr>
              <a:t>Advances in Molecular Pathology</a:t>
            </a:r>
            <a:r>
              <a:rPr lang="en-US" altLang="en-US" sz="900">
                <a:solidFill>
                  <a:srgbClr val="000000"/>
                </a:solidFill>
              </a:rPr>
              <a:t> 2018 1, 9-26DOI: (10.1016/j.yamp.2018.06.003) </a:t>
            </a:r>
          </a:p>
        </p:txBody>
      </p:sp>
      <p:pic>
        <p:nvPicPr>
          <p:cNvPr id="77827" name="Content Placeholder 3">
            <a:extLst>
              <a:ext uri="{FF2B5EF4-FFF2-40B4-BE49-F238E27FC236}">
                <a16:creationId xmlns:a16="http://schemas.microsoft.com/office/drawing/2014/main" id="{0E191D3C-4FA4-D4B1-B1DC-411CC60915CE}"/>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514600" y="1398588"/>
            <a:ext cx="3262313" cy="5381625"/>
          </a:xfrm>
        </p:spPr>
      </p:pic>
      <p:sp>
        <p:nvSpPr>
          <p:cNvPr id="77828" name="TextBox 7">
            <a:extLst>
              <a:ext uri="{FF2B5EF4-FFF2-40B4-BE49-F238E27FC236}">
                <a16:creationId xmlns:a16="http://schemas.microsoft.com/office/drawing/2014/main" id="{A94BAFA8-5ACD-3E66-6EC9-CA2DBEEBC046}"/>
              </a:ext>
            </a:extLst>
          </p:cNvPr>
          <p:cNvSpPr txBox="1">
            <a:spLocks noChangeArrowheads="1"/>
          </p:cNvSpPr>
          <p:nvPr/>
        </p:nvSpPr>
        <p:spPr bwMode="auto">
          <a:xfrm>
            <a:off x="5776913" y="1928813"/>
            <a:ext cx="6126162"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08013">
              <a:spcBef>
                <a:spcPct val="20000"/>
              </a:spcBef>
              <a:buFont typeface="Arial" panose="020B0604020202020204" pitchFamily="34" charset="0"/>
              <a:buChar char="•"/>
              <a:defRPr sz="42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defTabSz="608013">
              <a:spcBef>
                <a:spcPct val="20000"/>
              </a:spcBef>
              <a:buFont typeface="Arial" panose="020B0604020202020204" pitchFamily="34" charset="0"/>
              <a:buChar char="–"/>
              <a:defRPr sz="3700">
                <a:solidFill>
                  <a:schemeClr val="tx1"/>
                </a:solidFill>
                <a:latin typeface="Arial" panose="020B0604020202020204" pitchFamily="34" charset="0"/>
                <a:ea typeface="Geneva" panose="020B0503030404040204" pitchFamily="34" charset="0"/>
                <a:cs typeface="Arial" panose="020B0604020202020204" pitchFamily="34" charset="0"/>
              </a:defRPr>
            </a:lvl2pPr>
            <a:lvl3pPr marL="1143000" indent="-228600" defTabSz="608013">
              <a:spcBef>
                <a:spcPct val="20000"/>
              </a:spcBef>
              <a:buFont typeface="Arial" panose="020B0604020202020204" pitchFamily="34" charset="0"/>
              <a:buChar char="•"/>
              <a:defRPr sz="3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608013">
              <a:spcBef>
                <a:spcPct val="20000"/>
              </a:spcBef>
              <a:buFont typeface="Arial" panose="020B0604020202020204" pitchFamily="34" charset="0"/>
              <a:buChar char="–"/>
              <a:defRPr sz="26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608013">
              <a:spcBef>
                <a:spcPct val="20000"/>
              </a:spcBef>
              <a:buFont typeface="Arial" panose="020B0604020202020204" pitchFamily="34" charset="0"/>
              <a:buChar char="»"/>
              <a:defRPr sz="26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608013" eaLnBrk="0" fontAlgn="base" hangingPunct="0">
              <a:spcBef>
                <a:spcPct val="20000"/>
              </a:spcBef>
              <a:spcAft>
                <a:spcPct val="0"/>
              </a:spcAft>
              <a:buFont typeface="Arial" panose="020B0604020202020204" pitchFamily="34" charset="0"/>
              <a:buChar char="»"/>
              <a:defRPr sz="26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608013" eaLnBrk="0" fontAlgn="base" hangingPunct="0">
              <a:spcBef>
                <a:spcPct val="20000"/>
              </a:spcBef>
              <a:spcAft>
                <a:spcPct val="0"/>
              </a:spcAft>
              <a:buFont typeface="Arial" panose="020B0604020202020204" pitchFamily="34" charset="0"/>
              <a:buChar char="»"/>
              <a:defRPr sz="26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608013" eaLnBrk="0" fontAlgn="base" hangingPunct="0">
              <a:spcBef>
                <a:spcPct val="20000"/>
              </a:spcBef>
              <a:spcAft>
                <a:spcPct val="0"/>
              </a:spcAft>
              <a:buFont typeface="Arial" panose="020B0604020202020204" pitchFamily="34" charset="0"/>
              <a:buChar char="»"/>
              <a:defRPr sz="26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608013" eaLnBrk="0" fontAlgn="base" hangingPunct="0">
              <a:spcBef>
                <a:spcPct val="20000"/>
              </a:spcBef>
              <a:spcAft>
                <a:spcPct val="0"/>
              </a:spcAft>
              <a:buFont typeface="Arial" panose="020B0604020202020204" pitchFamily="34" charset="0"/>
              <a:buChar char="»"/>
              <a:defRPr sz="26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ts val="3000"/>
              </a:spcBef>
              <a:buFontTx/>
              <a:buNone/>
            </a:pPr>
            <a:r>
              <a:rPr lang="en-US" altLang="en-US" sz="2400">
                <a:solidFill>
                  <a:srgbClr val="000000"/>
                </a:solidFill>
              </a:rPr>
              <a:t>Genotype quality</a:t>
            </a:r>
          </a:p>
          <a:p>
            <a:pPr eaLnBrk="1" hangingPunct="1">
              <a:spcBef>
                <a:spcPts val="3000"/>
              </a:spcBef>
              <a:buFontTx/>
              <a:buNone/>
            </a:pPr>
            <a:r>
              <a:rPr lang="en-US" altLang="en-US" sz="2400">
                <a:solidFill>
                  <a:srgbClr val="000000"/>
                </a:solidFill>
              </a:rPr>
              <a:t>Read depth</a:t>
            </a:r>
          </a:p>
          <a:p>
            <a:pPr eaLnBrk="1" hangingPunct="1">
              <a:spcBef>
                <a:spcPts val="3000"/>
              </a:spcBef>
              <a:buFontTx/>
              <a:buNone/>
            </a:pPr>
            <a:r>
              <a:rPr lang="en-US" altLang="en-US" sz="2400">
                <a:solidFill>
                  <a:srgbClr val="000000"/>
                </a:solidFill>
              </a:rPr>
              <a:t>Inheritance</a:t>
            </a:r>
          </a:p>
          <a:p>
            <a:pPr eaLnBrk="1" hangingPunct="1">
              <a:spcBef>
                <a:spcPts val="3000"/>
              </a:spcBef>
              <a:buFontTx/>
              <a:buNone/>
            </a:pPr>
            <a:r>
              <a:rPr lang="en-US" altLang="en-US" sz="2400">
                <a:solidFill>
                  <a:srgbClr val="000000"/>
                </a:solidFill>
              </a:rPr>
              <a:t>Type of variant</a:t>
            </a:r>
          </a:p>
          <a:p>
            <a:pPr eaLnBrk="1" hangingPunct="1">
              <a:spcBef>
                <a:spcPts val="3000"/>
              </a:spcBef>
              <a:buFontTx/>
              <a:buNone/>
            </a:pPr>
            <a:r>
              <a:rPr lang="en-US" altLang="en-US" sz="2400">
                <a:solidFill>
                  <a:srgbClr val="000000"/>
                </a:solidFill>
              </a:rPr>
              <a:t>Allele frequency (remove common variants)</a:t>
            </a:r>
          </a:p>
          <a:p>
            <a:pPr eaLnBrk="1" hangingPunct="1">
              <a:spcBef>
                <a:spcPts val="3000"/>
              </a:spcBef>
              <a:buFontTx/>
              <a:buNone/>
            </a:pPr>
            <a:r>
              <a:rPr lang="en-US" altLang="en-US" sz="2400">
                <a:solidFill>
                  <a:srgbClr val="000000"/>
                </a:solidFill>
              </a:rPr>
              <a:t>Biomedical plausibility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10C30B-AF4E-7E98-A5D7-579E294928F3}"/>
              </a:ext>
            </a:extLst>
          </p:cNvPr>
          <p:cNvPicPr>
            <a:picLocks noChangeAspect="1"/>
          </p:cNvPicPr>
          <p:nvPr/>
        </p:nvPicPr>
        <p:blipFill>
          <a:blip r:embed="rId3"/>
          <a:stretch>
            <a:fillRect/>
          </a:stretch>
        </p:blipFill>
        <p:spPr>
          <a:xfrm>
            <a:off x="2520042" y="243409"/>
            <a:ext cx="7772400" cy="950096"/>
          </a:xfrm>
          <a:prstGeom prst="rect">
            <a:avLst/>
          </a:prstGeom>
        </p:spPr>
      </p:pic>
      <p:pic>
        <p:nvPicPr>
          <p:cNvPr id="5" name="Picture 4">
            <a:extLst>
              <a:ext uri="{FF2B5EF4-FFF2-40B4-BE49-F238E27FC236}">
                <a16:creationId xmlns:a16="http://schemas.microsoft.com/office/drawing/2014/main" id="{4256AFB0-E8AD-5120-6C29-933475EC0C84}"/>
              </a:ext>
            </a:extLst>
          </p:cNvPr>
          <p:cNvPicPr>
            <a:picLocks noChangeAspect="1"/>
          </p:cNvPicPr>
          <p:nvPr/>
        </p:nvPicPr>
        <p:blipFill>
          <a:blip r:embed="rId4"/>
          <a:stretch>
            <a:fillRect/>
          </a:stretch>
        </p:blipFill>
        <p:spPr>
          <a:xfrm>
            <a:off x="2574471" y="1746404"/>
            <a:ext cx="7772400" cy="4558697"/>
          </a:xfrm>
          <a:prstGeom prst="rect">
            <a:avLst/>
          </a:prstGeom>
        </p:spPr>
      </p:pic>
      <p:cxnSp>
        <p:nvCxnSpPr>
          <p:cNvPr id="8" name="Straight Arrow Connector 7">
            <a:extLst>
              <a:ext uri="{FF2B5EF4-FFF2-40B4-BE49-F238E27FC236}">
                <a16:creationId xmlns:a16="http://schemas.microsoft.com/office/drawing/2014/main" id="{971AEACC-35FF-3C26-1196-6578328791BE}"/>
              </a:ext>
            </a:extLst>
          </p:cNvPr>
          <p:cNvCxnSpPr/>
          <p:nvPr/>
        </p:nvCxnSpPr>
        <p:spPr>
          <a:xfrm>
            <a:off x="396815" y="6098875"/>
            <a:ext cx="1966823" cy="0"/>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870103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002C1E-F0CF-D216-6C18-9E16E016BA89}"/>
              </a:ext>
            </a:extLst>
          </p:cNvPr>
          <p:cNvPicPr>
            <a:picLocks noChangeAspect="1"/>
          </p:cNvPicPr>
          <p:nvPr/>
        </p:nvPicPr>
        <p:blipFill>
          <a:blip r:embed="rId2"/>
          <a:stretch>
            <a:fillRect/>
          </a:stretch>
        </p:blipFill>
        <p:spPr>
          <a:xfrm>
            <a:off x="0" y="0"/>
            <a:ext cx="5784574" cy="6858000"/>
          </a:xfrm>
          <a:prstGeom prst="rect">
            <a:avLst/>
          </a:prstGeom>
        </p:spPr>
      </p:pic>
      <p:pic>
        <p:nvPicPr>
          <p:cNvPr id="5" name="Picture 4">
            <a:extLst>
              <a:ext uri="{FF2B5EF4-FFF2-40B4-BE49-F238E27FC236}">
                <a16:creationId xmlns:a16="http://schemas.microsoft.com/office/drawing/2014/main" id="{5F60EBC8-11E1-FCD4-DFF5-846A1AF86DA8}"/>
              </a:ext>
            </a:extLst>
          </p:cNvPr>
          <p:cNvPicPr>
            <a:picLocks noChangeAspect="1"/>
          </p:cNvPicPr>
          <p:nvPr/>
        </p:nvPicPr>
        <p:blipFill>
          <a:blip r:embed="rId3"/>
          <a:stretch>
            <a:fillRect/>
          </a:stretch>
        </p:blipFill>
        <p:spPr>
          <a:xfrm>
            <a:off x="5784574" y="1"/>
            <a:ext cx="6407426" cy="3111624"/>
          </a:xfrm>
          <a:prstGeom prst="rect">
            <a:avLst/>
          </a:prstGeom>
        </p:spPr>
      </p:pic>
      <p:sp>
        <p:nvSpPr>
          <p:cNvPr id="6" name="TextBox 5">
            <a:extLst>
              <a:ext uri="{FF2B5EF4-FFF2-40B4-BE49-F238E27FC236}">
                <a16:creationId xmlns:a16="http://schemas.microsoft.com/office/drawing/2014/main" id="{F295175E-A42F-2F05-B900-6EB96E7945BB}"/>
              </a:ext>
            </a:extLst>
          </p:cNvPr>
          <p:cNvSpPr txBox="1"/>
          <p:nvPr/>
        </p:nvSpPr>
        <p:spPr>
          <a:xfrm>
            <a:off x="5974080" y="3429000"/>
            <a:ext cx="6004560" cy="954107"/>
          </a:xfrm>
          <a:prstGeom prst="rect">
            <a:avLst/>
          </a:prstGeom>
          <a:noFill/>
        </p:spPr>
        <p:txBody>
          <a:bodyPr wrap="square" rtlCol="0">
            <a:spAutoFit/>
          </a:bodyPr>
          <a:lstStyle/>
          <a:p>
            <a:r>
              <a:rPr lang="en-US" sz="2800" dirty="0"/>
              <a:t>~2% variants ASO-able</a:t>
            </a:r>
          </a:p>
          <a:p>
            <a:r>
              <a:rPr lang="en-US" sz="2800" dirty="0"/>
              <a:t>Most patients dx after 1yo</a:t>
            </a:r>
          </a:p>
        </p:txBody>
      </p:sp>
    </p:spTree>
    <p:extLst>
      <p:ext uri="{BB962C8B-B14F-4D97-AF65-F5344CB8AC3E}">
        <p14:creationId xmlns:p14="http://schemas.microsoft.com/office/powerpoint/2010/main" val="3781587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11D64-C558-B49E-7843-6A2CBC8E8C50}"/>
              </a:ext>
            </a:extLst>
          </p:cNvPr>
          <p:cNvSpPr>
            <a:spLocks noGrp="1"/>
          </p:cNvSpPr>
          <p:nvPr>
            <p:ph type="title"/>
          </p:nvPr>
        </p:nvSpPr>
        <p:spPr/>
        <p:txBody>
          <a:bodyPr/>
          <a:lstStyle/>
          <a:p>
            <a:pPr defTabSz="609585">
              <a:defRPr/>
            </a:pPr>
            <a:r>
              <a:rPr lang="en-US" sz="5867" dirty="0"/>
              <a:t>Data is Life</a:t>
            </a:r>
          </a:p>
        </p:txBody>
      </p:sp>
      <p:sp>
        <p:nvSpPr>
          <p:cNvPr id="3" name="Content Placeholder 2">
            <a:extLst>
              <a:ext uri="{FF2B5EF4-FFF2-40B4-BE49-F238E27FC236}">
                <a16:creationId xmlns:a16="http://schemas.microsoft.com/office/drawing/2014/main" id="{34A47398-B4BE-9344-D42E-28E33BA887CA}"/>
              </a:ext>
            </a:extLst>
          </p:cNvPr>
          <p:cNvSpPr>
            <a:spLocks noGrp="1"/>
          </p:cNvSpPr>
          <p:nvPr>
            <p:ph idx="1"/>
          </p:nvPr>
        </p:nvSpPr>
        <p:spPr>
          <a:xfrm>
            <a:off x="609600" y="1600200"/>
            <a:ext cx="10972800" cy="4157663"/>
          </a:xfrm>
        </p:spPr>
        <p:txBody>
          <a:bodyPr/>
          <a:lstStyle/>
          <a:p>
            <a:pPr marL="457189" indent="-457189" defTabSz="609585">
              <a:defRPr/>
            </a:pPr>
            <a:r>
              <a:rPr lang="en-US" sz="4267" dirty="0"/>
              <a:t>Sequence sooner</a:t>
            </a:r>
          </a:p>
          <a:p>
            <a:pPr marL="457189" indent="-457189" defTabSz="609585">
              <a:defRPr/>
            </a:pPr>
            <a:r>
              <a:rPr lang="en-US" sz="4267" dirty="0"/>
              <a:t>Sequence faster</a:t>
            </a:r>
          </a:p>
          <a:p>
            <a:pPr marL="457189" indent="-457189" defTabSz="609585">
              <a:defRPr/>
            </a:pPr>
            <a:r>
              <a:rPr lang="en-US" sz="4267" dirty="0"/>
              <a:t>Automate as much as you can</a:t>
            </a:r>
          </a:p>
          <a:p>
            <a:pPr marL="457189" indent="-457189" defTabSz="609585">
              <a:defRPr/>
            </a:pPr>
            <a:r>
              <a:rPr lang="en-US" sz="4267" dirty="0"/>
              <a:t>Systematically map variants to treatments</a:t>
            </a:r>
          </a:p>
          <a:p>
            <a:pPr marL="457189" indent="-457189" defTabSz="609585">
              <a:defRPr/>
            </a:pPr>
            <a:r>
              <a:rPr lang="en-US" sz="4267" dirty="0"/>
              <a:t>YOU can save a life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ECAA8-9F30-F7CB-28D5-0BEC20EF74F3}"/>
              </a:ext>
            </a:extLst>
          </p:cNvPr>
          <p:cNvSpPr>
            <a:spLocks noGrp="1"/>
          </p:cNvSpPr>
          <p:nvPr>
            <p:ph type="title"/>
          </p:nvPr>
        </p:nvSpPr>
        <p:spPr/>
        <p:txBody>
          <a:bodyPr/>
          <a:lstStyle/>
          <a:p>
            <a:pPr defTabSz="609585">
              <a:defRPr/>
            </a:pPr>
            <a:r>
              <a:rPr lang="en-US" sz="5867" dirty="0"/>
              <a:t>Boy Who Stopped Eating</a:t>
            </a:r>
          </a:p>
        </p:txBody>
      </p:sp>
      <p:sp>
        <p:nvSpPr>
          <p:cNvPr id="3" name="Content Placeholder 2">
            <a:extLst>
              <a:ext uri="{FF2B5EF4-FFF2-40B4-BE49-F238E27FC236}">
                <a16:creationId xmlns:a16="http://schemas.microsoft.com/office/drawing/2014/main" id="{768DA0C9-8B26-7505-956C-9E7E7D7DA2A7}"/>
              </a:ext>
            </a:extLst>
          </p:cNvPr>
          <p:cNvSpPr>
            <a:spLocks noGrp="1" noChangeArrowheads="1"/>
          </p:cNvSpPr>
          <p:nvPr>
            <p:ph idx="1"/>
          </p:nvPr>
        </p:nvSpPr>
        <p:spPr>
          <a:xfrm>
            <a:off x="609600" y="1600200"/>
            <a:ext cx="10972800" cy="4157663"/>
          </a:xfrm>
        </p:spPr>
        <p:txBody>
          <a:bodyPr/>
          <a:lstStyle/>
          <a:p>
            <a:r>
              <a:rPr lang="en-US" altLang="en-US" sz="3600">
                <a:latin typeface="Arial" panose="020B0604020202020204" pitchFamily="34" charset="0"/>
                <a:cs typeface="Arial" panose="020B0604020202020204" pitchFamily="34" charset="0"/>
              </a:rPr>
              <a:t>1 week old admitted because he stopped eating</a:t>
            </a:r>
          </a:p>
          <a:p>
            <a:r>
              <a:rPr lang="en-US" altLang="en-US" sz="3600">
                <a:latin typeface="Arial" panose="020B0604020202020204" pitchFamily="34" charset="0"/>
                <a:cs typeface="Arial" panose="020B0604020202020204" pitchFamily="34" charset="0"/>
              </a:rPr>
              <a:t>Seizures</a:t>
            </a:r>
          </a:p>
          <a:p>
            <a:r>
              <a:rPr lang="en-US" altLang="en-US" sz="3600">
                <a:latin typeface="Arial" panose="020B0604020202020204" pitchFamily="34" charset="0"/>
                <a:cs typeface="Arial" panose="020B0604020202020204" pitchFamily="34" charset="0"/>
              </a:rPr>
              <a:t>Seizures wouldn’t stop</a:t>
            </a:r>
          </a:p>
          <a:p>
            <a:r>
              <a:rPr lang="en-US" altLang="en-US" sz="3600">
                <a:latin typeface="Arial" panose="020B0604020202020204" pitchFamily="34" charset="0"/>
                <a:cs typeface="Arial" panose="020B0604020202020204" pitchFamily="34" charset="0"/>
              </a:rPr>
              <a:t>rGS -&gt; PDE</a:t>
            </a:r>
          </a:p>
          <a:p>
            <a:r>
              <a:rPr lang="en-US" altLang="en-US" sz="3600">
                <a:latin typeface="Arial" panose="020B0604020202020204" pitchFamily="34" charset="0"/>
                <a:cs typeface="Arial" panose="020B0604020202020204" pitchFamily="34" charset="0"/>
              </a:rPr>
              <a:t>Treated, stopped seizing</a:t>
            </a:r>
          </a:p>
          <a:p>
            <a:r>
              <a:rPr lang="en-US" altLang="en-US" sz="3600">
                <a:latin typeface="Arial" panose="020B0604020202020204" pitchFamily="34" charset="0"/>
                <a:cs typeface="Arial" panose="020B0604020202020204" pitchFamily="34" charset="0"/>
              </a:rPr>
              <a:t>Biggest problem is picking a preschool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AE3DD-26CD-A117-E409-AE05ABD4C5A5}"/>
              </a:ext>
            </a:extLst>
          </p:cNvPr>
          <p:cNvSpPr>
            <a:spLocks noGrp="1"/>
          </p:cNvSpPr>
          <p:nvPr>
            <p:ph type="title"/>
          </p:nvPr>
        </p:nvSpPr>
        <p:spPr/>
        <p:txBody>
          <a:bodyPr/>
          <a:lstStyle/>
          <a:p>
            <a:pPr defTabSz="609585">
              <a:defRPr/>
            </a:pPr>
            <a:r>
              <a:rPr lang="en-US" sz="5867" dirty="0"/>
              <a:t>Mom Knew; No One Listened</a:t>
            </a:r>
          </a:p>
        </p:txBody>
      </p:sp>
      <p:sp>
        <p:nvSpPr>
          <p:cNvPr id="119810" name="Content Placeholder 2">
            <a:extLst>
              <a:ext uri="{FF2B5EF4-FFF2-40B4-BE49-F238E27FC236}">
                <a16:creationId xmlns:a16="http://schemas.microsoft.com/office/drawing/2014/main" id="{08695B38-3BC1-431E-D53C-AD85C95C8DB6}"/>
              </a:ext>
            </a:extLst>
          </p:cNvPr>
          <p:cNvSpPr>
            <a:spLocks noGrp="1" noChangeArrowheads="1"/>
          </p:cNvSpPr>
          <p:nvPr>
            <p:ph idx="1"/>
          </p:nvPr>
        </p:nvSpPr>
        <p:spPr>
          <a:xfrm>
            <a:off x="609600" y="1600200"/>
            <a:ext cx="10972800" cy="4157663"/>
          </a:xfrm>
        </p:spPr>
        <p:txBody>
          <a:bodyPr/>
          <a:lstStyle/>
          <a:p>
            <a:r>
              <a:rPr lang="en-US" altLang="en-US" sz="3600">
                <a:latin typeface="Arial" panose="020B0604020202020204" pitchFamily="34" charset="0"/>
                <a:cs typeface="Arial" panose="020B0604020202020204" pitchFamily="34" charset="0"/>
              </a:rPr>
              <a:t>Born in NJ</a:t>
            </a:r>
          </a:p>
          <a:p>
            <a:r>
              <a:rPr lang="en-US" altLang="en-US" sz="3600">
                <a:latin typeface="Arial" panose="020B0604020202020204" pitchFamily="34" charset="0"/>
                <a:cs typeface="Arial" panose="020B0604020202020204" pitchFamily="34" charset="0"/>
              </a:rPr>
              <a:t>Cardiac arrest after birth</a:t>
            </a:r>
          </a:p>
          <a:p>
            <a:r>
              <a:rPr lang="en-US" altLang="en-US" sz="3600">
                <a:latin typeface="Arial" panose="020B0604020202020204" pitchFamily="34" charset="0"/>
                <a:cs typeface="Arial" panose="020B0604020202020204" pitchFamily="34" charset="0"/>
              </a:rPr>
              <a:t>Told it was HIE/“bad luck”</a:t>
            </a:r>
          </a:p>
          <a:p>
            <a:r>
              <a:rPr lang="en-US" altLang="en-US" sz="3600">
                <a:latin typeface="Arial" panose="020B0604020202020204" pitchFamily="34" charset="0"/>
                <a:cs typeface="Arial" panose="020B0604020202020204" pitchFamily="34" charset="0"/>
              </a:rPr>
              <a:t>Moved to OH and kept telling anyone who would listen that it was NOT HIE</a:t>
            </a:r>
          </a:p>
          <a:p>
            <a:r>
              <a:rPr lang="en-US" altLang="en-US" sz="3600">
                <a:latin typeface="Arial" panose="020B0604020202020204" pitchFamily="34" charset="0"/>
                <a:cs typeface="Arial" panose="020B0604020202020204" pitchFamily="34" charset="0"/>
              </a:rPr>
              <a:t>ES diagnosed with MoCD-A (FDA approved tx)</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4FB4E-81E3-E248-31B2-2C906E1074D5}"/>
              </a:ext>
            </a:extLst>
          </p:cNvPr>
          <p:cNvSpPr>
            <a:spLocks noGrp="1"/>
          </p:cNvSpPr>
          <p:nvPr>
            <p:ph type="title"/>
          </p:nvPr>
        </p:nvSpPr>
        <p:spPr/>
        <p:txBody>
          <a:bodyPr/>
          <a:lstStyle/>
          <a:p>
            <a:r>
              <a:rPr lang="en-US" dirty="0"/>
              <a:t>Boy Who Lived (Better)</a:t>
            </a:r>
          </a:p>
        </p:txBody>
      </p:sp>
      <p:sp>
        <p:nvSpPr>
          <p:cNvPr id="3" name="Content Placeholder 2">
            <a:extLst>
              <a:ext uri="{FF2B5EF4-FFF2-40B4-BE49-F238E27FC236}">
                <a16:creationId xmlns:a16="http://schemas.microsoft.com/office/drawing/2014/main" id="{6C88ADD8-A463-82A4-126B-1825B94B9E07}"/>
              </a:ext>
            </a:extLst>
          </p:cNvPr>
          <p:cNvSpPr>
            <a:spLocks noGrp="1"/>
          </p:cNvSpPr>
          <p:nvPr>
            <p:ph idx="1"/>
          </p:nvPr>
        </p:nvSpPr>
        <p:spPr>
          <a:xfrm>
            <a:off x="0" y="1600201"/>
            <a:ext cx="12192000" cy="4157745"/>
          </a:xfrm>
        </p:spPr>
        <p:txBody>
          <a:bodyPr/>
          <a:lstStyle/>
          <a:p>
            <a:r>
              <a:rPr lang="en-US" dirty="0"/>
              <a:t>2</a:t>
            </a:r>
            <a:r>
              <a:rPr lang="en-US" baseline="30000" dirty="0"/>
              <a:t>nd</a:t>
            </a:r>
            <a:r>
              <a:rPr lang="en-US" dirty="0"/>
              <a:t> Pregnancy, also affected</a:t>
            </a:r>
          </a:p>
          <a:p>
            <a:r>
              <a:rPr lang="en-US" dirty="0"/>
              <a:t>Unable to treat </a:t>
            </a:r>
            <a:r>
              <a:rPr lang="en-US" i="1" dirty="0"/>
              <a:t>in utero</a:t>
            </a:r>
          </a:p>
          <a:p>
            <a:r>
              <a:rPr lang="en-US" dirty="0"/>
              <a:t>Brought drug to delivery room</a:t>
            </a:r>
          </a:p>
          <a:p>
            <a:r>
              <a:rPr lang="en-US" dirty="0"/>
              <a:t>Still affected, but MUCH less than older brother</a:t>
            </a:r>
          </a:p>
        </p:txBody>
      </p:sp>
    </p:spTree>
    <p:extLst>
      <p:ext uri="{BB962C8B-B14F-4D97-AF65-F5344CB8AC3E}">
        <p14:creationId xmlns:p14="http://schemas.microsoft.com/office/powerpoint/2010/main" val="2643462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6FA9-12C9-4C63-35FC-AA12B6B97CDE}"/>
              </a:ext>
            </a:extLst>
          </p:cNvPr>
          <p:cNvSpPr>
            <a:spLocks noGrp="1"/>
          </p:cNvSpPr>
          <p:nvPr>
            <p:ph type="title"/>
          </p:nvPr>
        </p:nvSpPr>
        <p:spPr/>
        <p:txBody>
          <a:bodyPr/>
          <a:lstStyle/>
          <a:p>
            <a:pPr defTabSz="609585">
              <a:defRPr/>
            </a:pPr>
            <a:r>
              <a:rPr lang="en-US" sz="5867" dirty="0"/>
              <a:t>My Pet Peeve/Ask</a:t>
            </a:r>
          </a:p>
        </p:txBody>
      </p:sp>
      <p:sp>
        <p:nvSpPr>
          <p:cNvPr id="3" name="Content Placeholder 2">
            <a:extLst>
              <a:ext uri="{FF2B5EF4-FFF2-40B4-BE49-F238E27FC236}">
                <a16:creationId xmlns:a16="http://schemas.microsoft.com/office/drawing/2014/main" id="{E9D205EF-1029-D789-7912-475D84386CFA}"/>
              </a:ext>
            </a:extLst>
          </p:cNvPr>
          <p:cNvSpPr>
            <a:spLocks noGrp="1"/>
          </p:cNvSpPr>
          <p:nvPr>
            <p:ph idx="1"/>
          </p:nvPr>
        </p:nvSpPr>
        <p:spPr>
          <a:xfrm>
            <a:off x="609600" y="1600200"/>
            <a:ext cx="10972800" cy="4157663"/>
          </a:xfrm>
        </p:spPr>
        <p:txBody>
          <a:bodyPr/>
          <a:lstStyle/>
          <a:p>
            <a:pPr marL="457189" indent="-457189" defTabSz="609585">
              <a:defRPr/>
            </a:pPr>
            <a:r>
              <a:rPr lang="en-US" sz="4267" dirty="0"/>
              <a:t>Sequencing is insufficient</a:t>
            </a:r>
          </a:p>
          <a:p>
            <a:pPr marL="457189" indent="-457189" defTabSz="609585">
              <a:defRPr/>
            </a:pPr>
            <a:r>
              <a:rPr lang="en-US" sz="4267" dirty="0"/>
              <a:t>Variant interpretation is insufficient</a:t>
            </a:r>
          </a:p>
          <a:p>
            <a:pPr marL="457189" indent="-457189" defTabSz="609585">
              <a:defRPr/>
            </a:pPr>
            <a:r>
              <a:rPr lang="en-US" sz="4267" dirty="0"/>
              <a:t>Clinicians need impact (</a:t>
            </a:r>
            <a:r>
              <a:rPr lang="en-US" sz="4267" dirty="0" err="1"/>
              <a:t>GoF</a:t>
            </a:r>
            <a:r>
              <a:rPr lang="en-US" sz="4267" dirty="0"/>
              <a:t>? </a:t>
            </a:r>
            <a:r>
              <a:rPr lang="en-US" sz="4267" dirty="0" err="1"/>
              <a:t>LoF</a:t>
            </a:r>
            <a:r>
              <a:rPr lang="en-US" sz="4267" dirty="0"/>
              <a:t>? Dominant Negative)? and predicted therapeutic options</a:t>
            </a:r>
          </a:p>
          <a:p>
            <a:pPr marL="457189" indent="-457189" defTabSz="609585">
              <a:defRPr/>
            </a:pPr>
            <a:r>
              <a:rPr lang="en-US" sz="4267" dirty="0"/>
              <a:t>YOU can </a:t>
            </a:r>
            <a:r>
              <a:rPr lang="en-US" sz="4267"/>
              <a:t>saves lives</a:t>
            </a:r>
            <a:endParaRPr lang="en-US" sz="4267"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F5602AB-CB38-D1C8-9DB0-653855541068}"/>
              </a:ext>
            </a:extLst>
          </p:cNvPr>
          <p:cNvSpPr>
            <a:spLocks noGrp="1"/>
          </p:cNvSpPr>
          <p:nvPr>
            <p:ph type="title"/>
          </p:nvPr>
        </p:nvSpPr>
        <p:spPr>
          <a:xfrm>
            <a:off x="609600" y="274638"/>
            <a:ext cx="10972800" cy="1143000"/>
          </a:xfrm>
        </p:spPr>
        <p:txBody>
          <a:bodyPr/>
          <a:lstStyle/>
          <a:p>
            <a:r>
              <a:rPr lang="en-US" dirty="0"/>
              <a:t>Questions or Stories?</a:t>
            </a:r>
          </a:p>
        </p:txBody>
      </p:sp>
      <p:sp>
        <p:nvSpPr>
          <p:cNvPr id="11" name="Content Placeholder 2">
            <a:extLst>
              <a:ext uri="{FF2B5EF4-FFF2-40B4-BE49-F238E27FC236}">
                <a16:creationId xmlns:a16="http://schemas.microsoft.com/office/drawing/2014/main" id="{1945BEA9-6974-7A0D-FCA1-1253B5F6A94A}"/>
              </a:ext>
            </a:extLst>
          </p:cNvPr>
          <p:cNvSpPr>
            <a:spLocks noGrp="1"/>
          </p:cNvSpPr>
          <p:nvPr>
            <p:ph sz="half" idx="1"/>
          </p:nvPr>
        </p:nvSpPr>
        <p:spPr>
          <a:xfrm>
            <a:off x="838200" y="1825625"/>
            <a:ext cx="5181600" cy="4351339"/>
          </a:xfrm>
        </p:spPr>
        <p:txBody>
          <a:bodyPr/>
          <a:lstStyle/>
          <a:p>
            <a:pPr marL="0" indent="0">
              <a:buNone/>
            </a:pPr>
            <a:r>
              <a:rPr lang="en-US" dirty="0"/>
              <a:t>Thanks to</a:t>
            </a:r>
          </a:p>
          <a:p>
            <a:r>
              <a:rPr lang="en-US" dirty="0"/>
              <a:t>IGM</a:t>
            </a:r>
          </a:p>
          <a:p>
            <a:r>
              <a:rPr lang="en-US" dirty="0"/>
              <a:t>Peter White/ODS</a:t>
            </a:r>
          </a:p>
          <a:p>
            <a:r>
              <a:rPr lang="en-US" dirty="0"/>
              <a:t>Austin Antoniou</a:t>
            </a:r>
          </a:p>
          <a:p>
            <a:r>
              <a:rPr lang="en-US" dirty="0"/>
              <a:t>Regan McGinley</a:t>
            </a:r>
          </a:p>
          <a:p>
            <a:r>
              <a:rPr lang="en-US" dirty="0"/>
              <a:t>NCATS &amp; NICHD</a:t>
            </a:r>
          </a:p>
        </p:txBody>
      </p:sp>
      <p:pic>
        <p:nvPicPr>
          <p:cNvPr id="4" name="Picture 2" descr="Machine Learning">
            <a:extLst>
              <a:ext uri="{FF2B5EF4-FFF2-40B4-BE49-F238E27FC236}">
                <a16:creationId xmlns:a16="http://schemas.microsoft.com/office/drawing/2014/main" id="{95173332-62CE-D56E-DD39-7F9A4998B00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24336" y="1825625"/>
            <a:ext cx="3677327" cy="4351339"/>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197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208DFDDA-2715-16C0-E9D1-89516765ABBE}"/>
              </a:ext>
            </a:extLst>
          </p:cNvPr>
          <p:cNvSpPr>
            <a:spLocks noGrp="1"/>
          </p:cNvSpPr>
          <p:nvPr>
            <p:ph type="title"/>
          </p:nvPr>
        </p:nvSpPr>
        <p:spPr/>
        <p:txBody>
          <a:bodyPr/>
          <a:lstStyle/>
          <a:p>
            <a:r>
              <a:rPr lang="en-US" altLang="en-US" dirty="0">
                <a:latin typeface="Arial" panose="020B0604020202020204" pitchFamily="34" charset="0"/>
                <a:cs typeface="Arial" panose="020B0604020202020204" pitchFamily="34" charset="0"/>
              </a:rPr>
              <a:t>‘not’ seizures</a:t>
            </a:r>
          </a:p>
        </p:txBody>
      </p:sp>
      <p:sp>
        <p:nvSpPr>
          <p:cNvPr id="15363" name="Subtitle 2">
            <a:extLst>
              <a:ext uri="{FF2B5EF4-FFF2-40B4-BE49-F238E27FC236}">
                <a16:creationId xmlns:a16="http://schemas.microsoft.com/office/drawing/2014/main" id="{FEBC79F7-0A1D-6D07-3386-7F3CF3515BB0}"/>
              </a:ext>
            </a:extLst>
          </p:cNvPr>
          <p:cNvSpPr>
            <a:spLocks noGrp="1"/>
          </p:cNvSpPr>
          <p:nvPr>
            <p:ph idx="1"/>
          </p:nvPr>
        </p:nvSpPr>
        <p:spPr>
          <a:xfrm>
            <a:off x="609600" y="1600201"/>
            <a:ext cx="10972800" cy="4157663"/>
          </a:xfrm>
        </p:spPr>
        <p:txBody>
          <a:bodyPr/>
          <a:lstStyle/>
          <a:p>
            <a:pPr eaLnBrk="1" hangingPunct="1"/>
            <a:r>
              <a:rPr lang="en-US" altLang="en-US" dirty="0">
                <a:latin typeface="Arial" panose="020B0604020202020204" pitchFamily="34" charset="0"/>
                <a:cs typeface="Arial" panose="020B0604020202020204" pitchFamily="34" charset="0"/>
              </a:rPr>
              <a:t>Presented at 8 days with apneic episodes</a:t>
            </a:r>
          </a:p>
          <a:p>
            <a:pPr eaLnBrk="1" hangingPunct="1"/>
            <a:r>
              <a:rPr lang="en-US" altLang="en-US" dirty="0">
                <a:latin typeface="Arial" panose="020B0604020202020204" pitchFamily="34" charset="0"/>
                <a:cs typeface="Arial" panose="020B0604020202020204" pitchFamily="34" charset="0"/>
              </a:rPr>
              <a:t>Initially, low concern for seizures</a:t>
            </a:r>
          </a:p>
          <a:p>
            <a:pPr lvl="1" eaLnBrk="1" hangingPunct="1"/>
            <a:r>
              <a:rPr lang="en-US" altLang="en-US" dirty="0">
                <a:latin typeface="Arial" panose="020B0604020202020204" pitchFamily="34" charset="0"/>
                <a:ea typeface="MS PGothic" panose="020B0600070205080204" pitchFamily="34" charset="-128"/>
                <a:cs typeface="Arial" panose="020B0604020202020204" pitchFamily="34" charset="0"/>
              </a:rPr>
              <a:t>Met neurology in hallway who said seizures</a:t>
            </a:r>
          </a:p>
          <a:p>
            <a:pPr lvl="1" eaLnBrk="1" hangingPunct="1"/>
            <a:r>
              <a:rPr lang="en-US" altLang="en-US" dirty="0">
                <a:latin typeface="Arial" panose="020B0604020202020204" pitchFamily="34" charset="0"/>
                <a:ea typeface="MS PGothic" panose="020B0600070205080204" pitchFamily="34" charset="-128"/>
                <a:cs typeface="Arial" panose="020B0604020202020204" pitchFamily="34" charset="0"/>
              </a:rPr>
              <a:t>EEG confirmed</a:t>
            </a:r>
          </a:p>
          <a:p>
            <a:pPr eaLnBrk="1" hangingPunct="1"/>
            <a:r>
              <a:rPr lang="en-US" altLang="en-US" dirty="0" err="1">
                <a:latin typeface="Arial" panose="020B0604020202020204" pitchFamily="34" charset="0"/>
                <a:cs typeface="Arial" panose="020B0604020202020204" pitchFamily="34" charset="0"/>
              </a:rPr>
              <a:t>rGS</a:t>
            </a:r>
            <a:r>
              <a:rPr lang="en-US" altLang="en-US" dirty="0">
                <a:latin typeface="Arial" panose="020B0604020202020204" pitchFamily="34" charset="0"/>
                <a:cs typeface="Arial" panose="020B0604020202020204" pitchFamily="34" charset="0"/>
              </a:rPr>
              <a:t> for neonatal seizures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7873AC4A-7913-E046-3904-0BCB5627D26C}"/>
              </a:ext>
            </a:extLst>
          </p:cNvPr>
          <p:cNvSpPr>
            <a:spLocks noGrp="1"/>
          </p:cNvSpPr>
          <p:nvPr>
            <p:ph type="title"/>
          </p:nvPr>
        </p:nvSpPr>
        <p:spPr/>
        <p:txBody>
          <a:bodyPr/>
          <a:lstStyle/>
          <a:p>
            <a:r>
              <a:rPr lang="en-US" altLang="en-US">
                <a:latin typeface="Arial" panose="020B0604020202020204" pitchFamily="34" charset="0"/>
                <a:cs typeface="Arial" panose="020B0604020202020204" pitchFamily="34" charset="0"/>
              </a:rPr>
              <a:t>Other History</a:t>
            </a:r>
          </a:p>
        </p:txBody>
      </p:sp>
      <p:sp>
        <p:nvSpPr>
          <p:cNvPr id="17411" name="Content Placeholder 2">
            <a:extLst>
              <a:ext uri="{FF2B5EF4-FFF2-40B4-BE49-F238E27FC236}">
                <a16:creationId xmlns:a16="http://schemas.microsoft.com/office/drawing/2014/main" id="{C0A01F6C-B88D-BCA0-434A-9361BF601FAC}"/>
              </a:ext>
            </a:extLst>
          </p:cNvPr>
          <p:cNvSpPr>
            <a:spLocks noGrp="1"/>
          </p:cNvSpPr>
          <p:nvPr>
            <p:ph idx="1"/>
          </p:nvPr>
        </p:nvSpPr>
        <p:spPr>
          <a:xfrm>
            <a:off x="609600" y="1600201"/>
            <a:ext cx="10972800" cy="4157663"/>
          </a:xfrm>
        </p:spPr>
        <p:txBody>
          <a:bodyPr/>
          <a:lstStyle/>
          <a:p>
            <a:r>
              <a:rPr lang="en-US" altLang="en-US" dirty="0">
                <a:latin typeface="Arial" panose="020B0604020202020204" pitchFamily="34" charset="0"/>
                <a:cs typeface="Arial" panose="020B0604020202020204" pitchFamily="34" charset="0"/>
              </a:rPr>
              <a:t>1 event prior– BRUE and sent home</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No significant pre- or perinatal history</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No significant family history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descr="&quot;&quot;">
            <a:extLst>
              <a:ext uri="{FF2B5EF4-FFF2-40B4-BE49-F238E27FC236}">
                <a16:creationId xmlns:a16="http://schemas.microsoft.com/office/drawing/2014/main" id="{8865B02E-04BA-44DA-8F11-60EF4B39365A}"/>
              </a:ext>
            </a:extLst>
          </p:cNvPr>
          <p:cNvSpPr>
            <a:spLocks noGrp="1" noRot="1" noChangeAspect="1" noMove="1" noResize="1" noEditPoints="1" noAdjustHandles="1" noChangeArrowheads="1" noChangeShapeType="1" noTextEdit="1"/>
          </p:cNvSpPr>
          <p:nvPr/>
        </p:nvSpPr>
        <p:spPr>
          <a:xfrm rot="16200000">
            <a:off x="800100" y="1492250"/>
            <a:ext cx="3333750" cy="349885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9875" name="Title 1">
            <a:extLst>
              <a:ext uri="{FF2B5EF4-FFF2-40B4-BE49-F238E27FC236}">
                <a16:creationId xmlns:a16="http://schemas.microsoft.com/office/drawing/2014/main" id="{96202C4B-4280-DD43-ED02-83CA742FF248}"/>
              </a:ext>
            </a:extLst>
          </p:cNvPr>
          <p:cNvSpPr>
            <a:spLocks noGrp="1" noChangeArrowheads="1"/>
          </p:cNvSpPr>
          <p:nvPr>
            <p:ph type="title"/>
          </p:nvPr>
        </p:nvSpPr>
        <p:spPr>
          <a:xfrm>
            <a:off x="1028700" y="1966913"/>
            <a:ext cx="2628900" cy="2547937"/>
          </a:xfrm>
        </p:spPr>
        <p:txBody>
          <a:bodyPr/>
          <a:lstStyle/>
          <a:p>
            <a:pPr algn="ctr" eaLnBrk="1" hangingPunct="1"/>
            <a:r>
              <a:rPr lang="en-US" altLang="en-US" sz="3600">
                <a:solidFill>
                  <a:srgbClr val="FFFFFF"/>
                </a:solidFill>
              </a:rPr>
              <a:t>Bytes to Bedside</a:t>
            </a:r>
          </a:p>
        </p:txBody>
      </p:sp>
      <p:pic>
        <p:nvPicPr>
          <p:cNvPr id="79876" name="Content Placeholder 3" descr="A group of white rectangular boxes with text&#10;&#10;Description automatically generated">
            <a:extLst>
              <a:ext uri="{FF2B5EF4-FFF2-40B4-BE49-F238E27FC236}">
                <a16:creationId xmlns:a16="http://schemas.microsoft.com/office/drawing/2014/main" id="{E2063902-319A-E822-7349-4D5A2A4659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776788" y="723900"/>
            <a:ext cx="6781800" cy="5407025"/>
          </a:xfrm>
        </p:spPr>
      </p:pic>
      <p:sp>
        <p:nvSpPr>
          <p:cNvPr id="5" name="Rectangle 4">
            <a:extLst>
              <a:ext uri="{FF2B5EF4-FFF2-40B4-BE49-F238E27FC236}">
                <a16:creationId xmlns:a16="http://schemas.microsoft.com/office/drawing/2014/main" id="{152D103D-13E4-0655-8958-34508C341712}"/>
              </a:ext>
            </a:extLst>
          </p:cNvPr>
          <p:cNvSpPr/>
          <p:nvPr/>
        </p:nvSpPr>
        <p:spPr>
          <a:xfrm>
            <a:off x="6872288" y="1905000"/>
            <a:ext cx="1209675" cy="39528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70D89023-35FB-7A41-5CDA-E2E244F7BC63}"/>
              </a:ext>
            </a:extLst>
          </p:cNvPr>
          <p:cNvSpPr/>
          <p:nvPr/>
        </p:nvSpPr>
        <p:spPr>
          <a:xfrm>
            <a:off x="9920288" y="1714500"/>
            <a:ext cx="1450975" cy="39528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7296C0B2-AAD5-5E04-66B7-5BAC2A8075BA}"/>
              </a:ext>
            </a:extLst>
          </p:cNvPr>
          <p:cNvSpPr/>
          <p:nvPr/>
        </p:nvSpPr>
        <p:spPr>
          <a:xfrm>
            <a:off x="10059988" y="2222500"/>
            <a:ext cx="1108075" cy="56038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ABD474A9-36F7-A41A-84C2-60DEC8A4940D}"/>
              </a:ext>
            </a:extLst>
          </p:cNvPr>
          <p:cNvSpPr/>
          <p:nvPr/>
        </p:nvSpPr>
        <p:spPr>
          <a:xfrm>
            <a:off x="8320088" y="2641600"/>
            <a:ext cx="1336675" cy="56038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C3CECEF9-ED7C-DC21-96B3-8AED33FD6A24}"/>
              </a:ext>
            </a:extLst>
          </p:cNvPr>
          <p:cNvSpPr/>
          <p:nvPr/>
        </p:nvSpPr>
        <p:spPr>
          <a:xfrm>
            <a:off x="4941888" y="2679700"/>
            <a:ext cx="1450975" cy="50958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7DCEAF30-51BC-FE64-2BD7-B45D10FA9FB0}"/>
              </a:ext>
            </a:extLst>
          </p:cNvPr>
          <p:cNvSpPr/>
          <p:nvPr/>
        </p:nvSpPr>
        <p:spPr>
          <a:xfrm>
            <a:off x="5056188" y="3429000"/>
            <a:ext cx="1222375" cy="81438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F20517C6-0786-E69D-D726-ACD869547718}"/>
              </a:ext>
            </a:extLst>
          </p:cNvPr>
          <p:cNvSpPr/>
          <p:nvPr/>
        </p:nvSpPr>
        <p:spPr>
          <a:xfrm>
            <a:off x="4776788" y="4508500"/>
            <a:ext cx="892175" cy="64928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2">
            <a:extLst>
              <a:ext uri="{FF2B5EF4-FFF2-40B4-BE49-F238E27FC236}">
                <a16:creationId xmlns:a16="http://schemas.microsoft.com/office/drawing/2014/main" id="{4ED0FB7F-54DD-AC17-BB08-12587E9E31AE}"/>
              </a:ext>
            </a:extLst>
          </p:cNvPr>
          <p:cNvSpPr/>
          <p:nvPr/>
        </p:nvSpPr>
        <p:spPr>
          <a:xfrm>
            <a:off x="6872288" y="2660650"/>
            <a:ext cx="1209675" cy="5588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45C0EB98-30FA-ED58-5F4B-5F5EECAF59C9}"/>
              </a:ext>
            </a:extLst>
          </p:cNvPr>
          <p:cNvSpPr>
            <a:spLocks noGrp="1"/>
          </p:cNvSpPr>
          <p:nvPr>
            <p:ph type="title"/>
          </p:nvPr>
        </p:nvSpPr>
        <p:spPr/>
        <p:txBody>
          <a:bodyPr/>
          <a:lstStyle/>
          <a:p>
            <a:r>
              <a:rPr lang="en-US" altLang="en-US">
                <a:latin typeface="Arial" panose="020B0604020202020204" pitchFamily="34" charset="0"/>
                <a:cs typeface="Arial" panose="020B0604020202020204" pitchFamily="34" charset="0"/>
              </a:rPr>
              <a:t>Genome</a:t>
            </a:r>
          </a:p>
        </p:txBody>
      </p:sp>
      <p:pic>
        <p:nvPicPr>
          <p:cNvPr id="18436" name="Picture 4">
            <a:extLst>
              <a:ext uri="{FF2B5EF4-FFF2-40B4-BE49-F238E27FC236}">
                <a16:creationId xmlns:a16="http://schemas.microsoft.com/office/drawing/2014/main" id="{C3BC4CD6-195A-2B25-DF68-11D394D0D9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02" y="1417638"/>
            <a:ext cx="11864595" cy="2709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219FC89-3443-A48B-4E91-1A5D36BE20A9}"/>
              </a:ext>
            </a:extLst>
          </p:cNvPr>
          <p:cNvSpPr txBox="1"/>
          <p:nvPr/>
        </p:nvSpPr>
        <p:spPr>
          <a:xfrm>
            <a:off x="380010" y="4346369"/>
            <a:ext cx="11471564" cy="1846659"/>
          </a:xfrm>
          <a:prstGeom prst="rect">
            <a:avLst/>
          </a:prstGeom>
          <a:noFill/>
        </p:spPr>
        <p:txBody>
          <a:bodyPr wrap="square" rtlCol="0">
            <a:spAutoFit/>
          </a:bodyPr>
          <a:lstStyle/>
          <a:p>
            <a:pPr marL="285750" indent="-285750">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DEE mainly related to gain of function</a:t>
            </a:r>
          </a:p>
          <a:p>
            <a:pPr marL="742950" lvl="1" indent="-285750">
              <a:buFont typeface="Arial" panose="020B0604020202020204" pitchFamily="34" charset="0"/>
              <a:buChar char="•"/>
            </a:pPr>
            <a:r>
              <a:rPr lang="en-US" altLang="en-US" sz="2400" dirty="0">
                <a:latin typeface="Arial" panose="020B0604020202020204" pitchFamily="34" charset="0"/>
                <a:cs typeface="Arial" panose="020B0604020202020204" pitchFamily="34" charset="0"/>
                <a:sym typeface="Wingdings" pitchFamily="2" charset="2"/>
              </a:rPr>
              <a:t>Lab suspected</a:t>
            </a:r>
          </a:p>
          <a:p>
            <a:pPr marL="742950" lvl="1" indent="-285750">
              <a:buFont typeface="Arial" panose="020B0604020202020204" pitchFamily="34" charset="0"/>
              <a:buChar char="•"/>
            </a:pPr>
            <a:r>
              <a:rPr lang="en-US" altLang="en-US" sz="2400" dirty="0">
                <a:latin typeface="Arial" panose="020B0604020202020204" pitchFamily="34" charset="0"/>
                <a:cs typeface="Arial" panose="020B0604020202020204" pitchFamily="34" charset="0"/>
                <a:sym typeface="Wingdings" pitchFamily="2" charset="2"/>
              </a:rPr>
              <a:t>Clinically consistent </a:t>
            </a:r>
          </a:p>
          <a:p>
            <a:pPr marL="285750" indent="-285750">
              <a:buFont typeface="Arial" panose="020B0604020202020204" pitchFamily="34" charset="0"/>
              <a:buChar char="•"/>
            </a:pPr>
            <a:r>
              <a:rPr lang="en-US" altLang="en-US" sz="2400" dirty="0">
                <a:latin typeface="Arial" panose="020B0604020202020204" pitchFamily="34" charset="0"/>
                <a:cs typeface="Arial" panose="020B0604020202020204" pitchFamily="34" charset="0"/>
                <a:sym typeface="Wingdings" pitchFamily="2" charset="2"/>
              </a:rPr>
              <a:t>Need functional study in Australia to confirm</a:t>
            </a:r>
            <a:endParaRPr lang="en-US" altLang="en-US" sz="2400" dirty="0">
              <a:latin typeface="Arial" panose="020B0604020202020204" pitchFamily="34" charset="0"/>
              <a:cs typeface="Arial" panose="020B0604020202020204" pitchFamily="34" charset="0"/>
            </a:endParaRP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D25AF082-4561-3B6E-76C8-38B8E3AF0A70}"/>
              </a:ext>
            </a:extLst>
          </p:cNvPr>
          <p:cNvSpPr>
            <a:spLocks noGrp="1"/>
          </p:cNvSpPr>
          <p:nvPr>
            <p:ph type="title"/>
          </p:nvPr>
        </p:nvSpPr>
        <p:spPr/>
        <p:txBody>
          <a:bodyPr/>
          <a:lstStyle/>
          <a:p>
            <a:r>
              <a:rPr lang="en-US" altLang="en-US" dirty="0">
                <a:latin typeface="Arial" panose="020B0604020202020204" pitchFamily="34" charset="0"/>
                <a:cs typeface="Arial" panose="020B0604020202020204" pitchFamily="34" charset="0"/>
              </a:rPr>
              <a:t>Bad News?</a:t>
            </a:r>
          </a:p>
        </p:txBody>
      </p:sp>
      <p:sp>
        <p:nvSpPr>
          <p:cNvPr id="20483" name="Content Placeholder 2">
            <a:extLst>
              <a:ext uri="{FF2B5EF4-FFF2-40B4-BE49-F238E27FC236}">
                <a16:creationId xmlns:a16="http://schemas.microsoft.com/office/drawing/2014/main" id="{310FE78D-12E3-5731-12A7-F0A9E719FE9F}"/>
              </a:ext>
            </a:extLst>
          </p:cNvPr>
          <p:cNvSpPr>
            <a:spLocks noGrp="1"/>
          </p:cNvSpPr>
          <p:nvPr>
            <p:ph idx="1"/>
          </p:nvPr>
        </p:nvSpPr>
        <p:spPr>
          <a:xfrm>
            <a:off x="609600" y="1600201"/>
            <a:ext cx="10972800" cy="4157663"/>
          </a:xfrm>
        </p:spPr>
        <p:txBody>
          <a:bodyPr/>
          <a:lstStyle/>
          <a:p>
            <a:r>
              <a:rPr lang="en-US" altLang="en-US" dirty="0">
                <a:latin typeface="Arial" panose="020B0604020202020204" pitchFamily="34" charset="0"/>
                <a:cs typeface="Arial" panose="020B0604020202020204" pitchFamily="34" charset="0"/>
              </a:rPr>
              <a:t>Dr. Burns: essentially untreatable DEE, then …</a:t>
            </a:r>
          </a:p>
        </p:txBody>
      </p:sp>
      <p:pic>
        <p:nvPicPr>
          <p:cNvPr id="2" name="Picture 1">
            <a:extLst>
              <a:ext uri="{FF2B5EF4-FFF2-40B4-BE49-F238E27FC236}">
                <a16:creationId xmlns:a16="http://schemas.microsoft.com/office/drawing/2014/main" id="{C88388D4-DAEC-D99F-67A5-9FED68369EBA}"/>
              </a:ext>
            </a:extLst>
          </p:cNvPr>
          <p:cNvPicPr>
            <a:picLocks noChangeAspect="1"/>
          </p:cNvPicPr>
          <p:nvPr/>
        </p:nvPicPr>
        <p:blipFill>
          <a:blip r:embed="rId2"/>
          <a:stretch>
            <a:fillRect/>
          </a:stretch>
        </p:blipFill>
        <p:spPr>
          <a:xfrm>
            <a:off x="2209800" y="2907063"/>
            <a:ext cx="7772400" cy="330018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FDAFD10-4C5E-11DA-A1A6-4F9A528B4861}"/>
              </a:ext>
            </a:extLst>
          </p:cNvPr>
          <p:cNvSpPr>
            <a:spLocks noGrp="1"/>
          </p:cNvSpPr>
          <p:nvPr>
            <p:ph type="title"/>
          </p:nvPr>
        </p:nvSpPr>
        <p:spPr/>
        <p:txBody>
          <a:bodyPr/>
          <a:lstStyle/>
          <a:p>
            <a:r>
              <a:rPr lang="en-US" altLang="en-US">
                <a:latin typeface="Arial" panose="020B0604020202020204" pitchFamily="34" charset="0"/>
                <a:cs typeface="Arial" panose="020B0604020202020204" pitchFamily="34" charset="0"/>
              </a:rPr>
              <a:t>Elsunersen</a:t>
            </a:r>
          </a:p>
        </p:txBody>
      </p:sp>
      <p:pic>
        <p:nvPicPr>
          <p:cNvPr id="21507" name="Content Placeholder 4">
            <a:extLst>
              <a:ext uri="{FF2B5EF4-FFF2-40B4-BE49-F238E27FC236}">
                <a16:creationId xmlns:a16="http://schemas.microsoft.com/office/drawing/2014/main" id="{5C21CA30-83D7-8427-E1B8-02E7B004C4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03375" y="1792288"/>
            <a:ext cx="8985250" cy="3479800"/>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497E02C6-62E0-6C7F-44CE-3E7E5967884B}"/>
              </a:ext>
            </a:extLst>
          </p:cNvPr>
          <p:cNvSpPr>
            <a:spLocks noGrp="1"/>
          </p:cNvSpPr>
          <p:nvPr>
            <p:ph type="title"/>
          </p:nvPr>
        </p:nvSpPr>
        <p:spPr/>
        <p:txBody>
          <a:bodyPr/>
          <a:lstStyle/>
          <a:p>
            <a:r>
              <a:rPr lang="en-US" altLang="en-US">
                <a:latin typeface="Arial" panose="020B0604020202020204" pitchFamily="34" charset="0"/>
                <a:cs typeface="Arial" panose="020B0604020202020204" pitchFamily="34" charset="0"/>
              </a:rPr>
              <a:t>Emergency IND </a:t>
            </a:r>
          </a:p>
        </p:txBody>
      </p:sp>
      <p:sp>
        <p:nvSpPr>
          <p:cNvPr id="24579" name="Content Placeholder 2">
            <a:extLst>
              <a:ext uri="{FF2B5EF4-FFF2-40B4-BE49-F238E27FC236}">
                <a16:creationId xmlns:a16="http://schemas.microsoft.com/office/drawing/2014/main" id="{6ED61EF1-0ED3-9C46-9972-663185D24A08}"/>
              </a:ext>
            </a:extLst>
          </p:cNvPr>
          <p:cNvSpPr>
            <a:spLocks noGrp="1"/>
          </p:cNvSpPr>
          <p:nvPr>
            <p:ph idx="1"/>
          </p:nvPr>
        </p:nvSpPr>
        <p:spPr>
          <a:xfrm>
            <a:off x="609600" y="1600201"/>
            <a:ext cx="10972800" cy="4157663"/>
          </a:xfrm>
        </p:spPr>
        <p:txBody>
          <a:bodyPr/>
          <a:lstStyle/>
          <a:p>
            <a:r>
              <a:rPr lang="en-US" altLang="en-US" dirty="0">
                <a:latin typeface="Arial" panose="020B0604020202020204" pitchFamily="34" charset="0"/>
                <a:cs typeface="Arial" panose="020B0604020202020204" pitchFamily="34" charset="0"/>
              </a:rPr>
              <a:t>Proceeded with </a:t>
            </a:r>
            <a:r>
              <a:rPr lang="en-US" altLang="en-US" dirty="0" err="1">
                <a:latin typeface="Arial" panose="020B0604020202020204" pitchFamily="34" charset="0"/>
                <a:cs typeface="Arial" panose="020B0604020202020204" pitchFamily="34" charset="0"/>
              </a:rPr>
              <a:t>eIND</a:t>
            </a:r>
            <a:r>
              <a:rPr lang="en-US" altLang="en-US" dirty="0">
                <a:latin typeface="Arial" panose="020B0604020202020204" pitchFamily="34" charset="0"/>
                <a:cs typeface="Arial" panose="020B0604020202020204" pitchFamily="34" charset="0"/>
              </a:rPr>
              <a:t> after discussion with family, neurology and Praxis</a:t>
            </a:r>
          </a:p>
          <a:p>
            <a:r>
              <a:rPr lang="en-US" altLang="en-US" dirty="0">
                <a:latin typeface="Arial" panose="020B0604020202020204" pitchFamily="34" charset="0"/>
                <a:cs typeface="Arial" panose="020B0604020202020204" pitchFamily="34" charset="0"/>
              </a:rPr>
              <a:t>Monthly IT injections</a:t>
            </a:r>
          </a:p>
          <a:p>
            <a:r>
              <a:rPr lang="en-US" altLang="en-US" dirty="0">
                <a:latin typeface="Arial" panose="020B0604020202020204" pitchFamily="34" charset="0"/>
                <a:cs typeface="Arial" panose="020B0604020202020204" pitchFamily="34" charset="0"/>
              </a:rPr>
              <a:t>Some DD, sig. reduced </a:t>
            </a:r>
            <a:r>
              <a:rPr lang="en-US" altLang="en-US" dirty="0" err="1">
                <a:latin typeface="Arial" panose="020B0604020202020204" pitchFamily="34" charset="0"/>
                <a:cs typeface="Arial" panose="020B0604020202020204" pitchFamily="34" charset="0"/>
              </a:rPr>
              <a:t>sz</a:t>
            </a:r>
            <a:r>
              <a:rPr lang="en-US" altLang="en-US" dirty="0">
                <a:latin typeface="Arial" panose="020B0604020202020204" pitchFamily="34" charset="0"/>
                <a:cs typeface="Arial" panose="020B0604020202020204" pitchFamily="34" charset="0"/>
              </a:rPr>
              <a:t> burden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C05286C9-2AA0-69AC-95CC-BD73C9B52F11}"/>
              </a:ext>
            </a:extLst>
          </p:cNvPr>
          <p:cNvSpPr>
            <a:spLocks noGrp="1" noChangeArrowheads="1"/>
          </p:cNvSpPr>
          <p:nvPr>
            <p:ph type="title"/>
          </p:nvPr>
        </p:nvSpPr>
        <p:spPr>
          <a:xfrm>
            <a:off x="831850" y="1709738"/>
            <a:ext cx="10515600" cy="2852737"/>
          </a:xfrm>
        </p:spPr>
        <p:txBody>
          <a:bodyPr/>
          <a:lstStyle/>
          <a:p>
            <a:r>
              <a:rPr lang="en-US" altLang="en-US">
                <a:latin typeface="Arial" panose="020B0604020202020204" pitchFamily="34" charset="0"/>
              </a:rPr>
              <a:t>Genomics at the bedside</a:t>
            </a:r>
          </a:p>
        </p:txBody>
      </p:sp>
      <p:sp>
        <p:nvSpPr>
          <p:cNvPr id="3" name="Text Placeholder 2">
            <a:extLst>
              <a:ext uri="{FF2B5EF4-FFF2-40B4-BE49-F238E27FC236}">
                <a16:creationId xmlns:a16="http://schemas.microsoft.com/office/drawing/2014/main" id="{8955F91E-33CC-120D-0B7C-D2098462B732}"/>
              </a:ext>
            </a:extLst>
          </p:cNvPr>
          <p:cNvSpPr>
            <a:spLocks noGrp="1"/>
          </p:cNvSpPr>
          <p:nvPr>
            <p:ph type="body" idx="1"/>
          </p:nvPr>
        </p:nvSpPr>
        <p:spPr>
          <a:xfrm>
            <a:off x="831850" y="4589463"/>
            <a:ext cx="10515600" cy="1500187"/>
          </a:xfrm>
        </p:spPr>
        <p:txBody>
          <a:bodyPr/>
          <a:lstStyle/>
          <a:p>
            <a:pPr defTabSz="609585">
              <a:defRPr/>
            </a:pP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1684-6A9A-58D3-7140-60E56061012A}"/>
              </a:ext>
            </a:extLst>
          </p:cNvPr>
          <p:cNvSpPr>
            <a:spLocks noGrp="1"/>
          </p:cNvSpPr>
          <p:nvPr>
            <p:ph type="title"/>
          </p:nvPr>
        </p:nvSpPr>
        <p:spPr/>
        <p:txBody>
          <a:bodyPr/>
          <a:lstStyle/>
          <a:p>
            <a:pPr defTabSz="609585">
              <a:defRPr/>
            </a:pPr>
            <a:r>
              <a:rPr lang="en-US" sz="5867"/>
              <a:t>Hope or Hype?</a:t>
            </a:r>
          </a:p>
        </p:txBody>
      </p:sp>
      <p:sp>
        <p:nvSpPr>
          <p:cNvPr id="3" name="Content Placeholder 2">
            <a:extLst>
              <a:ext uri="{FF2B5EF4-FFF2-40B4-BE49-F238E27FC236}">
                <a16:creationId xmlns:a16="http://schemas.microsoft.com/office/drawing/2014/main" id="{CAD6B2B4-C96A-3961-A26E-1F76A23E63E6}"/>
              </a:ext>
            </a:extLst>
          </p:cNvPr>
          <p:cNvSpPr>
            <a:spLocks noGrp="1"/>
          </p:cNvSpPr>
          <p:nvPr>
            <p:ph idx="1"/>
          </p:nvPr>
        </p:nvSpPr>
        <p:spPr>
          <a:xfrm>
            <a:off x="609600" y="1600200"/>
            <a:ext cx="10972800" cy="4835525"/>
          </a:xfrm>
        </p:spPr>
        <p:txBody>
          <a:bodyPr>
            <a:normAutofit fontScale="92500"/>
          </a:bodyPr>
          <a:lstStyle/>
          <a:p>
            <a:pPr marL="0" indent="0" defTabSz="609585">
              <a:buFont typeface="Arial" panose="020B0604020202020204" pitchFamily="34" charset="0"/>
              <a:buNone/>
              <a:defRPr/>
            </a:pPr>
            <a:r>
              <a:rPr lang="en-US" sz="4267"/>
              <a:t>“In coming years, doctors increasingly will be able to cure diseases like Alzheimer’s, Parkinson’s, diabetes, and cancer by attacking their genetic roots. It is now conceivable that our children’s children will know the term cancer only as a constellation of stars.”</a:t>
            </a:r>
          </a:p>
          <a:p>
            <a:pPr marL="0" indent="0" algn="r" defTabSz="609585">
              <a:buFont typeface="Arial" panose="020B0604020202020204" pitchFamily="34" charset="0"/>
              <a:buNone/>
              <a:defRPr/>
            </a:pPr>
            <a:r>
              <a:rPr lang="en-US" sz="4267"/>
              <a:t>-Francis S. Collins, in 2000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Picture 4">
            <a:extLst>
              <a:ext uri="{FF2B5EF4-FFF2-40B4-BE49-F238E27FC236}">
                <a16:creationId xmlns:a16="http://schemas.microsoft.com/office/drawing/2014/main" id="{BB6928CA-E193-DA93-13A5-4F50FE3AA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9868"/>
          <a:stretch>
            <a:fillRect/>
          </a:stretch>
        </p:blipFill>
        <p:spPr bwMode="auto">
          <a:xfrm>
            <a:off x="1774825" y="1047750"/>
            <a:ext cx="8642350" cy="549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Picture 3">
            <a:extLst>
              <a:ext uri="{FF2B5EF4-FFF2-40B4-BE49-F238E27FC236}">
                <a16:creationId xmlns:a16="http://schemas.microsoft.com/office/drawing/2014/main" id="{A77A7195-3B3B-7C49-DE51-E8B12E1B9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1338" y="6492875"/>
            <a:ext cx="5295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2DFBD8B-6036-1941-903E-BA8B27992A24}"/>
              </a:ext>
            </a:extLst>
          </p:cNvPr>
          <p:cNvSpPr/>
          <p:nvPr/>
        </p:nvSpPr>
        <p:spPr>
          <a:xfrm>
            <a:off x="1917700" y="1236663"/>
            <a:ext cx="1257300" cy="2746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Rectangle 5">
            <a:extLst>
              <a:ext uri="{FF2B5EF4-FFF2-40B4-BE49-F238E27FC236}">
                <a16:creationId xmlns:a16="http://schemas.microsoft.com/office/drawing/2014/main" id="{466E8CCC-6C5C-64C8-B6F1-009E9C51153C}"/>
              </a:ext>
            </a:extLst>
          </p:cNvPr>
          <p:cNvSpPr/>
          <p:nvPr/>
        </p:nvSpPr>
        <p:spPr>
          <a:xfrm>
            <a:off x="2114550" y="4024313"/>
            <a:ext cx="838200" cy="3746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7" name="Rectangle 6">
            <a:extLst>
              <a:ext uri="{FF2B5EF4-FFF2-40B4-BE49-F238E27FC236}">
                <a16:creationId xmlns:a16="http://schemas.microsoft.com/office/drawing/2014/main" id="{209C96A7-D482-6981-F1F5-2AA54EB8A554}"/>
              </a:ext>
            </a:extLst>
          </p:cNvPr>
          <p:cNvSpPr/>
          <p:nvPr/>
        </p:nvSpPr>
        <p:spPr>
          <a:xfrm>
            <a:off x="5640388" y="6138863"/>
            <a:ext cx="1884362" cy="3190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8" name="Rectangle 7">
            <a:extLst>
              <a:ext uri="{FF2B5EF4-FFF2-40B4-BE49-F238E27FC236}">
                <a16:creationId xmlns:a16="http://schemas.microsoft.com/office/drawing/2014/main" id="{0604A265-622C-D51C-86E7-C20ACF019253}"/>
              </a:ext>
            </a:extLst>
          </p:cNvPr>
          <p:cNvSpPr/>
          <p:nvPr/>
        </p:nvSpPr>
        <p:spPr>
          <a:xfrm>
            <a:off x="8802688" y="5686425"/>
            <a:ext cx="1008062" cy="4079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9" name="Oval 8">
            <a:extLst>
              <a:ext uri="{FF2B5EF4-FFF2-40B4-BE49-F238E27FC236}">
                <a16:creationId xmlns:a16="http://schemas.microsoft.com/office/drawing/2014/main" id="{EBD921D6-1BF7-FC1F-332F-838316EA2308}"/>
              </a:ext>
            </a:extLst>
          </p:cNvPr>
          <p:cNvSpPr/>
          <p:nvPr/>
        </p:nvSpPr>
        <p:spPr>
          <a:xfrm>
            <a:off x="3338513" y="3584575"/>
            <a:ext cx="2233612" cy="1828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0" name="Oval 9">
            <a:extLst>
              <a:ext uri="{FF2B5EF4-FFF2-40B4-BE49-F238E27FC236}">
                <a16:creationId xmlns:a16="http://schemas.microsoft.com/office/drawing/2014/main" id="{0C504112-2344-C9CE-00D9-26526D3DD348}"/>
              </a:ext>
            </a:extLst>
          </p:cNvPr>
          <p:cNvSpPr/>
          <p:nvPr/>
        </p:nvSpPr>
        <p:spPr>
          <a:xfrm>
            <a:off x="7920038" y="1468438"/>
            <a:ext cx="2233612" cy="1828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1" name="Oval 10">
            <a:extLst>
              <a:ext uri="{FF2B5EF4-FFF2-40B4-BE49-F238E27FC236}">
                <a16:creationId xmlns:a16="http://schemas.microsoft.com/office/drawing/2014/main" id="{72BAB3D2-3D2B-0798-F1B8-9B2F38C2468A}"/>
              </a:ext>
            </a:extLst>
          </p:cNvPr>
          <p:cNvSpPr/>
          <p:nvPr/>
        </p:nvSpPr>
        <p:spPr>
          <a:xfrm>
            <a:off x="7920038" y="3600450"/>
            <a:ext cx="2233612" cy="182880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2" name="TextBox 11">
            <a:extLst>
              <a:ext uri="{FF2B5EF4-FFF2-40B4-BE49-F238E27FC236}">
                <a16:creationId xmlns:a16="http://schemas.microsoft.com/office/drawing/2014/main" id="{95B8CC38-8B6E-1B28-8A09-46762C93D712}"/>
              </a:ext>
            </a:extLst>
          </p:cNvPr>
          <p:cNvSpPr txBox="1">
            <a:spLocks noChangeArrowheads="1"/>
          </p:cNvSpPr>
          <p:nvPr/>
        </p:nvSpPr>
        <p:spPr bwMode="auto">
          <a:xfrm>
            <a:off x="10328275" y="4133850"/>
            <a:ext cx="177006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3200">
                <a:solidFill>
                  <a:srgbClr val="000000"/>
                </a:solidFill>
              </a:rPr>
              <a:t>23 &amp; Me</a:t>
            </a:r>
          </a:p>
          <a:p>
            <a:pPr eaLnBrk="1" hangingPunct="1">
              <a:lnSpc>
                <a:spcPct val="100000"/>
              </a:lnSpc>
              <a:spcBef>
                <a:spcPct val="0"/>
              </a:spcBef>
              <a:buFontTx/>
              <a:buNone/>
            </a:pPr>
            <a:r>
              <a:rPr lang="en-US" altLang="en-US" sz="3200">
                <a:solidFill>
                  <a:srgbClr val="000000"/>
                </a:solidFill>
              </a:rPr>
              <a:t>Ancestry</a:t>
            </a:r>
          </a:p>
        </p:txBody>
      </p:sp>
      <p:sp>
        <p:nvSpPr>
          <p:cNvPr id="14" name="Multiply 13">
            <a:extLst>
              <a:ext uri="{FF2B5EF4-FFF2-40B4-BE49-F238E27FC236}">
                <a16:creationId xmlns:a16="http://schemas.microsoft.com/office/drawing/2014/main" id="{53E64570-81D0-1DAA-12D7-CD7E716C430C}"/>
              </a:ext>
            </a:extLst>
          </p:cNvPr>
          <p:cNvSpPr/>
          <p:nvPr/>
        </p:nvSpPr>
        <p:spPr>
          <a:xfrm>
            <a:off x="7735888" y="3449638"/>
            <a:ext cx="2600325" cy="2211387"/>
          </a:xfrm>
          <a:prstGeom prst="mathMultiply">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5" name="Multiply 14">
            <a:extLst>
              <a:ext uri="{FF2B5EF4-FFF2-40B4-BE49-F238E27FC236}">
                <a16:creationId xmlns:a16="http://schemas.microsoft.com/office/drawing/2014/main" id="{F753A073-F238-5D82-66DE-EF159037BDC6}"/>
              </a:ext>
            </a:extLst>
          </p:cNvPr>
          <p:cNvSpPr/>
          <p:nvPr/>
        </p:nvSpPr>
        <p:spPr>
          <a:xfrm>
            <a:off x="9810750" y="3462338"/>
            <a:ext cx="2600325" cy="2211387"/>
          </a:xfrm>
          <a:prstGeom prst="mathMultiply">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85005" name="Title 15">
            <a:extLst>
              <a:ext uri="{FF2B5EF4-FFF2-40B4-BE49-F238E27FC236}">
                <a16:creationId xmlns:a16="http://schemas.microsoft.com/office/drawing/2014/main" id="{AD0A02B3-70F0-1A9C-014C-A3837A45651E}"/>
              </a:ext>
            </a:extLst>
          </p:cNvPr>
          <p:cNvSpPr>
            <a:spLocks noGrp="1" noChangeArrowheads="1"/>
          </p:cNvSpPr>
          <p:nvPr>
            <p:ph type="title"/>
          </p:nvPr>
        </p:nvSpPr>
        <p:spPr>
          <a:xfrm>
            <a:off x="838200" y="34925"/>
            <a:ext cx="10515600" cy="1325563"/>
          </a:xfrm>
        </p:spPr>
        <p:txBody>
          <a:bodyPr/>
          <a:lstStyle/>
          <a:p>
            <a:pPr algn="ctr" eaLnBrk="1" hangingPunct="1"/>
            <a:r>
              <a:rPr lang="en-US" altLang="en-US"/>
              <a:t>Rare Variant + High Effect Size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35" presetClass="emph" presetSubtype="0" repeatCount="3000" fill="hold" nodeType="withEffect">
                                  <p:stCondLst>
                                    <p:cond delay="0"/>
                                  </p:stCondLst>
                                  <p:childTnLst>
                                    <p:anim calcmode="discrete" valueType="str">
                                      <p:cBhvr>
                                        <p:cTn id="16" dur="500" fill="hold"/>
                                        <p:tgtEl>
                                          <p:spTgt spid="6"/>
                                        </p:tgtEl>
                                        <p:attrNameLst>
                                          <p:attrName>style.visibility</p:attrName>
                                        </p:attrNameLst>
                                      </p:cBhvr>
                                      <p:tavLst>
                                        <p:tav tm="0">
                                          <p:val>
                                            <p:strVal val="hidden"/>
                                          </p:val>
                                        </p:tav>
                                        <p:tav tm="50000">
                                          <p:val>
                                            <p:strVal val="visible"/>
                                          </p:val>
                                        </p:tav>
                                      </p:tavLst>
                                    </p:anim>
                                  </p:childTnLst>
                                </p:cTn>
                              </p:par>
                              <p:par>
                                <p:cTn id="17" presetID="35" presetClass="emph" presetSubtype="0" repeatCount="3000" fill="hold" nodeType="withEffect">
                                  <p:stCondLst>
                                    <p:cond delay="0"/>
                                  </p:stCondLst>
                                  <p:childTnLst>
                                    <p:anim calcmode="discrete" valueType="str">
                                      <p:cBhvr>
                                        <p:cTn id="18" dur="5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49" presetClass="path" presetSubtype="0" accel="50000" decel="50000" fill="hold" nodeType="clickEffect">
                                  <p:stCondLst>
                                    <p:cond delay="0"/>
                                  </p:stCondLst>
                                  <p:childTnLst>
                                    <p:animMotion origin="layout" path="M -0.37566 -0.30787 L 4.16667E-6 -1.11111E-6 " pathEditMode="relative" rAng="0" ptsTypes="AA">
                                      <p:cBhvr>
                                        <p:cTn id="28" dur="2000" spd="-100000" fill="hold"/>
                                        <p:tgtEl>
                                          <p:spTgt spid="11"/>
                                        </p:tgtEl>
                                        <p:attrNameLst>
                                          <p:attrName>ppt_x</p:attrName>
                                          <p:attrName>ppt_y</p:attrName>
                                        </p:attrNameLst>
                                      </p:cBhvr>
                                      <p:rCtr x="18776" y="15394"/>
                                    </p:animMotion>
                                  </p:childTnLst>
                                </p:cTn>
                              </p:par>
                              <p:par>
                                <p:cTn id="29" presetID="35" presetClass="path" presetSubtype="0" accel="50000" decel="50000" fill="hold" nodeType="withEffect">
                                  <p:stCondLst>
                                    <p:cond delay="0"/>
                                  </p:stCondLst>
                                  <p:childTnLst>
                                    <p:animMotion origin="layout" path="M -1.25E-6 4.44444E-6 L -0.46654 -0.00371 " pathEditMode="relative" rAng="0" ptsTypes="AA">
                                      <p:cBhvr>
                                        <p:cTn id="30" dur="2000" fill="hold"/>
                                        <p:tgtEl>
                                          <p:spTgt spid="8"/>
                                        </p:tgtEl>
                                        <p:attrNameLst>
                                          <p:attrName>ppt_x</p:attrName>
                                          <p:attrName>ppt_y</p:attrName>
                                        </p:attrNameLst>
                                      </p:cBhvr>
                                      <p:rCtr x="-23333" y="-185"/>
                                    </p:animMotion>
                                  </p:childTnLst>
                                </p:cTn>
                              </p:par>
                              <p:par>
                                <p:cTn id="31" presetID="64" presetClass="path" presetSubtype="0" accel="50000" decel="50000" fill="hold" nodeType="withEffect">
                                  <p:stCondLst>
                                    <p:cond delay="0"/>
                                  </p:stCondLst>
                                  <p:childTnLst>
                                    <p:animMotion origin="layout" path="M -2.5E-6 3.7037E-7 L -2.5E-6 -0.30556 " pathEditMode="relative" rAng="0" ptsTypes="AA">
                                      <p:cBhvr>
                                        <p:cTn id="32" dur="2000" fill="hold"/>
                                        <p:tgtEl>
                                          <p:spTgt spid="6"/>
                                        </p:tgtEl>
                                        <p:attrNameLst>
                                          <p:attrName>ppt_x</p:attrName>
                                          <p:attrName>ppt_y</p:attrName>
                                        </p:attrNameLst>
                                      </p:cBhvr>
                                      <p:rCtr x="0" y="-15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8" grpId="0" animBg="1"/>
      <p:bldP spid="8" grpId="1" animBg="1"/>
      <p:bldP spid="8" grpId="2" animBg="1"/>
      <p:bldP spid="11" grpId="0" animBg="1"/>
      <p:bldP spid="11" grpId="1" animBg="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Picture 2">
            <a:extLst>
              <a:ext uri="{FF2B5EF4-FFF2-40B4-BE49-F238E27FC236}">
                <a16:creationId xmlns:a16="http://schemas.microsoft.com/office/drawing/2014/main" id="{F6FF607F-1BCA-3345-73AD-1B4B5B733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0"/>
            <a:ext cx="5078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E2BD789D-C511-D55E-A21B-703CBADD520E}"/>
              </a:ext>
            </a:extLst>
          </p:cNvPr>
          <p:cNvSpPr txBox="1">
            <a:spLocks noChangeArrowheads="1"/>
          </p:cNvSpPr>
          <p:nvPr/>
        </p:nvSpPr>
        <p:spPr bwMode="auto">
          <a:xfrm>
            <a:off x="6096000" y="1905000"/>
            <a:ext cx="5954713"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spcAft>
                <a:spcPts val="2400"/>
              </a:spcAft>
            </a:pPr>
            <a:r>
              <a:rPr lang="en-US" altLang="en-US" sz="3200">
                <a:solidFill>
                  <a:srgbClr val="000000"/>
                </a:solidFill>
              </a:rPr>
              <a:t>&lt;200,000 Americans each</a:t>
            </a:r>
          </a:p>
          <a:p>
            <a:pPr eaLnBrk="1" hangingPunct="1">
              <a:lnSpc>
                <a:spcPct val="100000"/>
              </a:lnSpc>
              <a:spcBef>
                <a:spcPct val="0"/>
              </a:spcBef>
              <a:spcAft>
                <a:spcPts val="2400"/>
              </a:spcAft>
            </a:pPr>
            <a:r>
              <a:rPr lang="en-US" altLang="en-US" sz="3200">
                <a:solidFill>
                  <a:srgbClr val="000000"/>
                </a:solidFill>
              </a:rPr>
              <a:t>Most are genetic</a:t>
            </a:r>
          </a:p>
          <a:p>
            <a:pPr eaLnBrk="1" hangingPunct="1">
              <a:lnSpc>
                <a:spcPct val="100000"/>
              </a:lnSpc>
              <a:spcBef>
                <a:spcPct val="0"/>
              </a:spcBef>
              <a:spcAft>
                <a:spcPts val="2400"/>
              </a:spcAft>
            </a:pPr>
            <a:r>
              <a:rPr lang="en-US" altLang="en-US" sz="3200">
                <a:solidFill>
                  <a:srgbClr val="000000"/>
                </a:solidFill>
              </a:rPr>
              <a:t>Many present to Level IV NICU</a:t>
            </a:r>
          </a:p>
          <a:p>
            <a:pPr eaLnBrk="1" hangingPunct="1">
              <a:lnSpc>
                <a:spcPct val="100000"/>
              </a:lnSpc>
              <a:spcBef>
                <a:spcPct val="0"/>
              </a:spcBef>
              <a:spcAft>
                <a:spcPts val="2400"/>
              </a:spcAft>
            </a:pPr>
            <a:r>
              <a:rPr lang="en-US" altLang="en-US" sz="3200">
                <a:solidFill>
                  <a:srgbClr val="000000"/>
                </a:solidFill>
              </a:rPr>
              <a:t>There are ~7000 RD</a:t>
            </a:r>
          </a:p>
          <a:p>
            <a:pPr eaLnBrk="1" hangingPunct="1">
              <a:lnSpc>
                <a:spcPct val="100000"/>
              </a:lnSpc>
              <a:spcBef>
                <a:spcPct val="0"/>
              </a:spcBef>
              <a:spcAft>
                <a:spcPts val="2400"/>
              </a:spcAft>
            </a:pPr>
            <a:r>
              <a:rPr lang="en-US" altLang="en-US" sz="3200">
                <a:solidFill>
                  <a:srgbClr val="000000"/>
                </a:solidFill>
              </a:rPr>
              <a:t>1 in 10 Americans has a RD</a:t>
            </a:r>
          </a:p>
        </p:txBody>
      </p:sp>
      <p:sp>
        <p:nvSpPr>
          <p:cNvPr id="3" name="Rectangle 2">
            <a:extLst>
              <a:ext uri="{FF2B5EF4-FFF2-40B4-BE49-F238E27FC236}">
                <a16:creationId xmlns:a16="http://schemas.microsoft.com/office/drawing/2014/main" id="{62F2CB20-DA03-EFE8-37C1-32D861373FF3}"/>
              </a:ext>
            </a:extLst>
          </p:cNvPr>
          <p:cNvSpPr/>
          <p:nvPr/>
        </p:nvSpPr>
        <p:spPr>
          <a:xfrm>
            <a:off x="903288" y="939800"/>
            <a:ext cx="2462212" cy="87788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Rectangle 5">
            <a:extLst>
              <a:ext uri="{FF2B5EF4-FFF2-40B4-BE49-F238E27FC236}">
                <a16:creationId xmlns:a16="http://schemas.microsoft.com/office/drawing/2014/main" id="{270061CE-3DD1-C1F9-95FA-58E2E56FA7D4}"/>
              </a:ext>
            </a:extLst>
          </p:cNvPr>
          <p:cNvSpPr/>
          <p:nvPr/>
        </p:nvSpPr>
        <p:spPr>
          <a:xfrm>
            <a:off x="903288" y="1770063"/>
            <a:ext cx="2462212" cy="87788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7" name="Rectangle 6">
            <a:extLst>
              <a:ext uri="{FF2B5EF4-FFF2-40B4-BE49-F238E27FC236}">
                <a16:creationId xmlns:a16="http://schemas.microsoft.com/office/drawing/2014/main" id="{5B27D48F-7FD7-9021-5B00-CF53D57FD0D7}"/>
              </a:ext>
            </a:extLst>
          </p:cNvPr>
          <p:cNvSpPr/>
          <p:nvPr/>
        </p:nvSpPr>
        <p:spPr>
          <a:xfrm flipV="1">
            <a:off x="903288" y="3540125"/>
            <a:ext cx="2462212" cy="248920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8" name="Rectangle 7">
            <a:extLst>
              <a:ext uri="{FF2B5EF4-FFF2-40B4-BE49-F238E27FC236}">
                <a16:creationId xmlns:a16="http://schemas.microsoft.com/office/drawing/2014/main" id="{CAE04BB0-A9D7-1BAD-BA47-065F7B7B8F80}"/>
              </a:ext>
            </a:extLst>
          </p:cNvPr>
          <p:cNvSpPr/>
          <p:nvPr/>
        </p:nvSpPr>
        <p:spPr>
          <a:xfrm>
            <a:off x="3376613" y="935038"/>
            <a:ext cx="2462212" cy="123825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9" name="Rectangle 8">
            <a:extLst>
              <a:ext uri="{FF2B5EF4-FFF2-40B4-BE49-F238E27FC236}">
                <a16:creationId xmlns:a16="http://schemas.microsoft.com/office/drawing/2014/main" id="{7628AD11-97F6-718E-5DC6-40652D219788}"/>
              </a:ext>
            </a:extLst>
          </p:cNvPr>
          <p:cNvSpPr/>
          <p:nvPr/>
        </p:nvSpPr>
        <p:spPr>
          <a:xfrm flipV="1">
            <a:off x="3376613" y="2219325"/>
            <a:ext cx="2462212" cy="210343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9" presetClass="emph" presetSubtype="0" nodeType="withEffect">
                                  <p:stCondLst>
                                    <p:cond delay="0"/>
                                  </p:stCondLst>
                                  <p:childTnLst>
                                    <p:set>
                                      <p:cBhvr>
                                        <p:cTn id="14" dur="indefinite"/>
                                        <p:tgtEl>
                                          <p:spTgt spid="2">
                                            <p:txEl>
                                              <p:pRg st="0" end="0"/>
                                            </p:txEl>
                                          </p:spTgt>
                                        </p:tgtEl>
                                        <p:attrNameLst>
                                          <p:attrName>style.opacity</p:attrName>
                                        </p:attrNameLst>
                                      </p:cBhvr>
                                      <p:to>
                                        <p:strVal val="0.25"/>
                                      </p:to>
                                    </p:set>
                                    <p:animEffect filter="image" prLst="opacity: 0.25">
                                      <p:cBhvr rctx="IE">
                                        <p:cTn id="15" dur="indefinite"/>
                                        <p:tgtEl>
                                          <p:spTgt spid="2">
                                            <p:txEl>
                                              <p:pRg st="0" end="0"/>
                                            </p:txEl>
                                          </p:spTgt>
                                        </p:tgtEl>
                                      </p:cBhvr>
                                    </p:animEffect>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xit" presetSubtype="0" fill="hold" nodeType="clickEffect">
                                  <p:stCondLst>
                                    <p:cond delay="0"/>
                                  </p:stCondLst>
                                  <p:childTnLst>
                                    <p:set>
                                      <p:cBhvr>
                                        <p:cTn id="23" dur="1" fill="hold">
                                          <p:stCondLst>
                                            <p:cond delay="0"/>
                                          </p:stCondLst>
                                        </p:cTn>
                                        <p:tgtEl>
                                          <p:spTgt spid="6"/>
                                        </p:tgtEl>
                                        <p:attrNameLst>
                                          <p:attrName>style.visibility</p:attrName>
                                        </p:attrNameLst>
                                      </p:cBhvr>
                                      <p:to>
                                        <p:strVal val="hidden"/>
                                      </p:to>
                                    </p:set>
                                  </p:childTnLst>
                                </p:cTn>
                              </p:par>
                              <p:par>
                                <p:cTn id="24" presetID="9" presetClass="emph" presetSubtype="0" nodeType="withEffect">
                                  <p:stCondLst>
                                    <p:cond delay="0"/>
                                  </p:stCondLst>
                                  <p:childTnLst>
                                    <p:set>
                                      <p:cBhvr>
                                        <p:cTn id="25" dur="indefinite"/>
                                        <p:tgtEl>
                                          <p:spTgt spid="2">
                                            <p:txEl>
                                              <p:pRg st="1" end="1"/>
                                            </p:txEl>
                                          </p:spTgt>
                                        </p:tgtEl>
                                        <p:attrNameLst>
                                          <p:attrName>style.opacity</p:attrName>
                                        </p:attrNameLst>
                                      </p:cBhvr>
                                      <p:to>
                                        <p:strVal val="0.25"/>
                                      </p:to>
                                    </p:set>
                                    <p:animEffect filter="image" prLst="opacity: 0.25">
                                      <p:cBhvr rctx="IE">
                                        <p:cTn id="26" dur="indefinite"/>
                                        <p:tgtEl>
                                          <p:spTgt spid="2">
                                            <p:txEl>
                                              <p:pRg st="1" end="1"/>
                                            </p:txEl>
                                          </p:spTgt>
                                        </p:tgtEl>
                                      </p:cBhvr>
                                    </p:animEffec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9" presetClass="emph" presetSubtype="0" nodeType="withEffect">
                                  <p:stCondLst>
                                    <p:cond delay="0"/>
                                  </p:stCondLst>
                                  <p:childTnLst>
                                    <p:set>
                                      <p:cBhvr>
                                        <p:cTn id="36" dur="indefinite"/>
                                        <p:tgtEl>
                                          <p:spTgt spid="2">
                                            <p:txEl>
                                              <p:pRg st="2" end="2"/>
                                            </p:txEl>
                                          </p:spTgt>
                                        </p:tgtEl>
                                        <p:attrNameLst>
                                          <p:attrName>style.opacity</p:attrName>
                                        </p:attrNameLst>
                                      </p:cBhvr>
                                      <p:to>
                                        <p:strVal val="0.25"/>
                                      </p:to>
                                    </p:set>
                                    <p:animEffect filter="image" prLst="opacity: 0.25">
                                      <p:cBhvr rctx="IE">
                                        <p:cTn id="37" dur="indefinite"/>
                                        <p:tgtEl>
                                          <p:spTgt spid="2">
                                            <p:txEl>
                                              <p:pRg st="2" end="2"/>
                                            </p:txEl>
                                          </p:spTgt>
                                        </p:tgtEl>
                                      </p:cBhvr>
                                    </p:animEffect>
                                  </p:childTnLst>
                                </p:cTn>
                              </p:par>
                              <p:par>
                                <p:cTn id="38" presetID="1"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xit" presetSubtype="0" fill="hold" nodeType="clickEffect">
                                  <p:stCondLst>
                                    <p:cond delay="0"/>
                                  </p:stCondLst>
                                  <p:childTnLst>
                                    <p:set>
                                      <p:cBhvr>
                                        <p:cTn id="45" dur="1" fill="hold">
                                          <p:stCondLst>
                                            <p:cond delay="0"/>
                                          </p:stCondLst>
                                        </p:cTn>
                                        <p:tgtEl>
                                          <p:spTgt spid="8"/>
                                        </p:tgtEl>
                                        <p:attrNameLst>
                                          <p:attrName>style.visibility</p:attrName>
                                        </p:attrNameLst>
                                      </p:cBhvr>
                                      <p:to>
                                        <p:strVal val="hidden"/>
                                      </p:to>
                                    </p:set>
                                  </p:childTnLst>
                                </p:cTn>
                              </p:par>
                              <p:par>
                                <p:cTn id="46" presetID="9" presetClass="emph" presetSubtype="0" nodeType="withEffect">
                                  <p:stCondLst>
                                    <p:cond delay="0"/>
                                  </p:stCondLst>
                                  <p:childTnLst>
                                    <p:set>
                                      <p:cBhvr>
                                        <p:cTn id="47" dur="indefinite"/>
                                        <p:tgtEl>
                                          <p:spTgt spid="2">
                                            <p:txEl>
                                              <p:pRg st="3" end="3"/>
                                            </p:txEl>
                                          </p:spTgt>
                                        </p:tgtEl>
                                        <p:attrNameLst>
                                          <p:attrName>style.opacity</p:attrName>
                                        </p:attrNameLst>
                                      </p:cBhvr>
                                      <p:to>
                                        <p:strVal val="0.25"/>
                                      </p:to>
                                    </p:set>
                                    <p:animEffect filter="image" prLst="opacity: 0.25">
                                      <p:cBhvr rctx="IE">
                                        <p:cTn id="48" dur="indefinite"/>
                                        <p:tgtEl>
                                          <p:spTgt spid="2">
                                            <p:txEl>
                                              <p:pRg st="3" end="3"/>
                                            </p:txEl>
                                          </p:spTgt>
                                        </p:tgtEl>
                                      </p:cBhvr>
                                    </p:animEffect>
                                  </p:childTnLst>
                                </p:cTn>
                              </p:par>
                              <p:par>
                                <p:cTn id="49" presetID="1"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1" animBg="1"/>
      <p:bldP spid="7" grpId="0" animBg="1"/>
      <p:bldP spid="7" grpId="1" animBg="1"/>
      <p:bldP spid="8" grpId="0" animBg="1"/>
      <p:bldP spid="8" grpId="1"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3397E-C5D4-DDEC-45EE-D569A2FB7A70}"/>
              </a:ext>
            </a:extLst>
          </p:cNvPr>
          <p:cNvSpPr>
            <a:spLocks noGrp="1"/>
          </p:cNvSpPr>
          <p:nvPr>
            <p:ph type="title"/>
          </p:nvPr>
        </p:nvSpPr>
        <p:spPr/>
        <p:txBody>
          <a:bodyPr>
            <a:normAutofit/>
          </a:bodyPr>
          <a:lstStyle/>
          <a:p>
            <a:pPr defTabSz="609585">
              <a:defRPr/>
            </a:pPr>
            <a:r>
              <a:rPr lang="en-US" sz="5867"/>
              <a:t>Where Minutes Matter</a:t>
            </a:r>
          </a:p>
        </p:txBody>
      </p:sp>
      <p:pic>
        <p:nvPicPr>
          <p:cNvPr id="91138" name="Picture 2" descr="Baby Mason">
            <a:extLst>
              <a:ext uri="{FF2B5EF4-FFF2-40B4-BE49-F238E27FC236}">
                <a16:creationId xmlns:a16="http://schemas.microsoft.com/office/drawing/2014/main" id="{C0ED0201-E3DE-B184-734F-CF07E7FDC8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542" b="26273"/>
          <a:stretch>
            <a:fillRect/>
          </a:stretch>
        </p:blipFill>
        <p:spPr bwMode="auto">
          <a:xfrm>
            <a:off x="609600" y="1600200"/>
            <a:ext cx="10972800" cy="4157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xml><?xml version="1.0" encoding="utf-8"?>
<p:tagLst xmlns:a="http://schemas.openxmlformats.org/drawingml/2006/main" xmlns:r="http://schemas.openxmlformats.org/officeDocument/2006/relationships" xmlns:p="http://schemas.openxmlformats.org/presentationml/2006/main">
  <p:tag name="SHAPENAME" val="5. Source"/>
</p:tagLst>
</file>

<file path=ppt/tags/tag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xml><?xml version="1.0" encoding="utf-8"?>
<p:tagLst xmlns:a="http://schemas.openxmlformats.org/drawingml/2006/main" xmlns:r="http://schemas.openxmlformats.org/officeDocument/2006/relationships" xmlns:p="http://schemas.openxmlformats.org/presentationml/2006/main">
  <p:tag name="SHAPENAME" val="5. Sourc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Generic 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formatics and Pediatric Genomic Medicine v3 NCH Templated" id="{A7BB18DF-5266-4649-A498-B9F611391B9A}" vid="{0325C2B4-7AF2-3046-BC94-27B667A4282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CD2C201D32B64F9FFEF1EAE5AE304F" ma:contentTypeVersion="16" ma:contentTypeDescription="Create a new document." ma:contentTypeScope="" ma:versionID="22ee9933acab6f1ea0d8e9a2b57db434">
  <xsd:schema xmlns:xsd="http://www.w3.org/2001/XMLSchema" xmlns:xs="http://www.w3.org/2001/XMLSchema" xmlns:p="http://schemas.microsoft.com/office/2006/metadata/properties" xmlns:ns1="http://schemas.microsoft.com/sharepoint/v3" xmlns:ns2="3f1a8405-ce06-4aa8-961e-7f96c43b1117" xmlns:ns3="1c321509-bd9e-44f6-90ef-02acfc68bcdf" targetNamespace="http://schemas.microsoft.com/office/2006/metadata/properties" ma:root="true" ma:fieldsID="644179798e0affed7f3c647eafef7558" ns1:_="" ns2:_="" ns3:_="">
    <xsd:import namespace="http://schemas.microsoft.com/sharepoint/v3"/>
    <xsd:import namespace="3f1a8405-ce06-4aa8-961e-7f96c43b1117"/>
    <xsd:import namespace="1c321509-bd9e-44f6-90ef-02acfc68bcdf"/>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element ref="ns1:_ip_UnifiedCompliancePolicyProperties" minOccurs="0"/>
                <xsd:element ref="ns1:_ip_UnifiedCompliancePolicyUIAction" minOccurs="0"/>
                <xsd:element ref="ns3:MediaServiceSearchProperties" minOccurs="0"/>
                <xsd:element ref="ns3:lcf76f155ced4ddcb4097134ff3c332f" minOccurs="0"/>
                <xsd:element ref="ns2:TaxCatchAll" minOccurs="0"/>
                <xsd:element ref="ns3:MediaServiceDateTaken"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f1a8405-ce06-4aa8-961e-7f96c43b111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114a6850-ceea-470b-9681-3381baf2e14b}" ma:internalName="TaxCatchAll" ma:showField="CatchAllData" ma:web="3f1a8405-ce06-4aa8-961e-7f96c43b111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c321509-bd9e-44f6-90ef-02acfc68bcdf"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703218a-b34d-48ca-bf48-2edd109f7aae" ma:termSetId="09814cd3-568e-fe90-9814-8d621ff8fb84" ma:anchorId="fba54fb3-c3e1-fe81-a776-ca4b69148c4d" ma:open="true" ma:isKeyword="false">
      <xsd:complexType>
        <xsd:sequence>
          <xsd:element ref="pc:Terms" minOccurs="0" maxOccurs="1"/>
        </xsd:sequence>
      </xsd:complex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3f1a8405-ce06-4aa8-961e-7f96c43b1117" xsi:nil="true"/>
    <lcf76f155ced4ddcb4097134ff3c332f xmlns="1c321509-bd9e-44f6-90ef-02acfc68bcdf">
      <Terms xmlns="http://schemas.microsoft.com/office/infopath/2007/PartnerControls"/>
    </lcf76f155ced4ddcb4097134ff3c332f>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DF021C-126B-4F02-AE2D-231010DD8698}">
  <ds:schemaRefs>
    <ds:schemaRef ds:uri="1c321509-bd9e-44f6-90ef-02acfc68bcdf"/>
    <ds:schemaRef ds:uri="3f1a8405-ce06-4aa8-961e-7f96c43b111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9DDACCC-EDA3-4C10-BD95-A52EE0D8EC58}">
  <ds:schemaRefs>
    <ds:schemaRef ds:uri="http://schemas.microsoft.com/office/2006/documentManagement/types"/>
    <ds:schemaRef ds:uri="http://www.w3.org/XML/1998/namespace"/>
    <ds:schemaRef ds:uri="http://purl.org/dc/dcmitype/"/>
    <ds:schemaRef ds:uri="http://schemas.openxmlformats.org/package/2006/metadata/core-properties"/>
    <ds:schemaRef ds:uri="http://schemas.microsoft.com/office/2006/metadata/properties"/>
    <ds:schemaRef ds:uri="3f1a8405-ce06-4aa8-961e-7f96c43b1117"/>
    <ds:schemaRef ds:uri="http://purl.org/dc/elements/1.1/"/>
    <ds:schemaRef ds:uri="http://purl.org/dc/terms/"/>
    <ds:schemaRef ds:uri="http://schemas.microsoft.com/office/infopath/2007/PartnerControls"/>
    <ds:schemaRef ds:uri="1c321509-bd9e-44f6-90ef-02acfc68bcdf"/>
    <ds:schemaRef ds:uri="http://schemas.microsoft.com/sharepoint/v3"/>
  </ds:schemaRefs>
</ds:datastoreItem>
</file>

<file path=customXml/itemProps3.xml><?xml version="1.0" encoding="utf-8"?>
<ds:datastoreItem xmlns:ds="http://schemas.openxmlformats.org/officeDocument/2006/customXml" ds:itemID="{E17AD8DD-2524-423F-9215-471F060BD8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11304</TotalTime>
  <Words>1860</Words>
  <Application>Microsoft Macintosh PowerPoint</Application>
  <PresentationFormat>Widescreen</PresentationFormat>
  <Paragraphs>210</Paragraphs>
  <Slides>43</Slides>
  <Notes>14</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1</vt:i4>
      </vt:variant>
      <vt:variant>
        <vt:lpstr>Slide Titles</vt:lpstr>
      </vt:variant>
      <vt:variant>
        <vt:i4>43</vt:i4>
      </vt:variant>
    </vt:vector>
  </HeadingPairs>
  <TitlesOfParts>
    <vt:vector size="60" baseType="lpstr">
      <vt:lpstr>Aptos</vt:lpstr>
      <vt:lpstr>Arial</vt:lpstr>
      <vt:lpstr>Aptos Display</vt:lpstr>
      <vt:lpstr>MS PGothic</vt:lpstr>
      <vt:lpstr>Geneva</vt:lpstr>
      <vt:lpstr>Calibri</vt:lpstr>
      <vt:lpstr>Calibri Light</vt:lpstr>
      <vt:lpstr>Times New Roman</vt:lpstr>
      <vt:lpstr>Segoe UI</vt:lpstr>
      <vt:lpstr>Georgia</vt:lpstr>
      <vt:lpstr>Garamond</vt:lpstr>
      <vt:lpstr>office theme</vt:lpstr>
      <vt:lpstr>Generic PPT</vt:lpstr>
      <vt:lpstr>1_Office Theme</vt:lpstr>
      <vt:lpstr>2_Office Theme</vt:lpstr>
      <vt:lpstr>3_Office Theme</vt:lpstr>
      <vt:lpstr>think-cell Slide</vt:lpstr>
      <vt:lpstr>Rapid Genome Sequencing – Pediatric(?) Applications of Sequencing Technologies</vt:lpstr>
      <vt:lpstr>Disclosures</vt:lpstr>
      <vt:lpstr>Variant Filtration</vt:lpstr>
      <vt:lpstr>Bytes to Bedside</vt:lpstr>
      <vt:lpstr>Genomics at the bedside</vt:lpstr>
      <vt:lpstr>Hope or Hype?</vt:lpstr>
      <vt:lpstr>Rare Variant + High Effect Size</vt:lpstr>
      <vt:lpstr>PowerPoint Presentation</vt:lpstr>
      <vt:lpstr>Where Minutes Matter</vt:lpstr>
      <vt:lpstr>Rare is Common</vt:lpstr>
      <vt:lpstr>PowerPoint Presentation</vt:lpstr>
      <vt:lpstr>PowerPoint Presentation</vt:lpstr>
      <vt:lpstr>Scale &amp; Efficiency</vt:lpstr>
      <vt:lpstr>Scaling Needs</vt:lpstr>
      <vt:lpstr>Sequencer Go Fast</vt:lpstr>
      <vt:lpstr>Doctor Go Slow</vt:lpstr>
      <vt:lpstr>Doctor Go Slow (II)</vt:lpstr>
      <vt:lpstr>PowerPoint Presentation</vt:lpstr>
      <vt:lpstr>PowerPoint Presentation</vt:lpstr>
      <vt:lpstr>No Free Lunches</vt:lpstr>
      <vt:lpstr>Bytes to Bedside</vt:lpstr>
      <vt:lpstr>Automating DIAGNOSIS</vt:lpstr>
      <vt:lpstr>PowerPoint Presentation</vt:lpstr>
      <vt:lpstr>If at first you don’t succeed</vt:lpstr>
      <vt:lpstr>Why isn’t reanalysis of GS constant?</vt:lpstr>
      <vt:lpstr>Diagnosis is nice Treatment is better Cures are best</vt:lpstr>
      <vt:lpstr>PowerPoint Presentation</vt:lpstr>
      <vt:lpstr>Is there a Drug for that?</vt:lpstr>
      <vt:lpstr>PowerPoint Presentation</vt:lpstr>
      <vt:lpstr>PowerPoint Presentation</vt:lpstr>
      <vt:lpstr>PowerPoint Presentation</vt:lpstr>
      <vt:lpstr>Data is Life</vt:lpstr>
      <vt:lpstr>Boy Who Stopped Eating</vt:lpstr>
      <vt:lpstr>Mom Knew; No One Listened</vt:lpstr>
      <vt:lpstr>Boy Who Lived (Better)</vt:lpstr>
      <vt:lpstr>My Pet Peeve/Ask</vt:lpstr>
      <vt:lpstr>Questions or Stories?</vt:lpstr>
      <vt:lpstr>‘not’ seizures</vt:lpstr>
      <vt:lpstr>Other History</vt:lpstr>
      <vt:lpstr>Genome</vt:lpstr>
      <vt:lpstr>Bad News?</vt:lpstr>
      <vt:lpstr>Elsunersen</vt:lpstr>
      <vt:lpstr>Emergency IND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Rapid Genome Sequencing – Pediatric(?) Applications of Sequencing Technologies</dc:title>
  <dc:creator/>
  <cp:lastModifiedBy>Chaudhari, Bimal</cp:lastModifiedBy>
  <cp:revision>13</cp:revision>
  <dcterms:created xsi:type="dcterms:W3CDTF">2024-11-11T16:18:59Z</dcterms:created>
  <dcterms:modified xsi:type="dcterms:W3CDTF">2025-11-18T22:13:43Z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0x01010081CD2C201D32B64F9FFEF1EAE5AE304F</vt:lpwstr>
  </property>
  <property fmtid="{D5CDD505-2E9C-101B-9397-08002B2CF9AE}" pid="3" name="MediaServiceImageTags">
    <vt:lpwstr/>
  </property>
</Properties>
</file>